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Default Extension="avi" ContentType="video/avi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  <p:sldMasterId id="2147483725" r:id="rId4"/>
    <p:sldMasterId id="2147483729" r:id="rId5"/>
    <p:sldMasterId id="2147483751" r:id="rId6"/>
    <p:sldMasterId id="2147483775" r:id="rId7"/>
  </p:sldMasterIdLst>
  <p:notesMasterIdLst>
    <p:notesMasterId r:id="rId26"/>
  </p:notesMasterIdLst>
  <p:sldIdLst>
    <p:sldId id="382" r:id="rId8"/>
    <p:sldId id="391" r:id="rId9"/>
    <p:sldId id="282" r:id="rId10"/>
    <p:sldId id="402" r:id="rId11"/>
    <p:sldId id="410" r:id="rId12"/>
    <p:sldId id="412" r:id="rId13"/>
    <p:sldId id="415" r:id="rId14"/>
    <p:sldId id="418" r:id="rId15"/>
    <p:sldId id="338" r:id="rId16"/>
    <p:sldId id="419" r:id="rId17"/>
    <p:sldId id="403" r:id="rId18"/>
    <p:sldId id="409" r:id="rId19"/>
    <p:sldId id="273" r:id="rId20"/>
    <p:sldId id="420" r:id="rId21"/>
    <p:sldId id="406" r:id="rId22"/>
    <p:sldId id="304" r:id="rId23"/>
    <p:sldId id="407" r:id="rId24"/>
    <p:sldId id="421" r:id="rId25"/>
  </p:sldIdLst>
  <p:sldSz cx="12192000" cy="6858000"/>
  <p:notesSz cx="6858000" cy="9144000"/>
  <p:defaultTextStyle>
    <a:defPPr>
      <a:defRPr lang="en-US"/>
    </a:defPPr>
    <a:lvl1pPr marL="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Default Section" id="{9C62C305-129A-4667-88C7-9EA695A61659}">
          <p14:sldIdLst>
            <p14:sldId id="382"/>
            <p14:sldId id="391"/>
            <p14:sldId id="282"/>
            <p14:sldId id="402"/>
            <p14:sldId id="410"/>
            <p14:sldId id="412"/>
            <p14:sldId id="415"/>
            <p14:sldId id="417"/>
            <p14:sldId id="416"/>
            <p14:sldId id="394"/>
            <p14:sldId id="418"/>
            <p14:sldId id="338"/>
            <p14:sldId id="419"/>
            <p14:sldId id="409"/>
            <p14:sldId id="413"/>
            <p14:sldId id="393"/>
            <p14:sldId id="403"/>
            <p14:sldId id="291"/>
            <p14:sldId id="273"/>
            <p14:sldId id="404"/>
            <p14:sldId id="406"/>
            <p14:sldId id="304"/>
            <p14:sldId id="408"/>
            <p14:sldId id="407"/>
            <p14:sldId id="398"/>
            <p14:sldId id="405"/>
            <p14:sldId id="397"/>
            <p14:sldId id="399"/>
          </p14:sldIdLst>
        </p14:section>
        <p14:section name="Untitled Section" id="{6521B4E6-E264-42EC-AD79-FA1E7DBE77AC}">
          <p14:sldIdLst>
            <p14:sldId id="400"/>
            <p14:sldId id="256"/>
            <p14:sldId id="396"/>
            <p14:sldId id="395"/>
            <p14:sldId id="262"/>
            <p14:sldId id="261"/>
            <p14:sldId id="374"/>
            <p14:sldId id="348"/>
            <p14:sldId id="401"/>
            <p14:sldId id="388"/>
            <p14:sldId id="390"/>
            <p14:sldId id="389"/>
            <p14:sldId id="370"/>
            <p14:sldId id="381"/>
            <p14:sldId id="379"/>
            <p14:sldId id="373"/>
            <p14:sldId id="369"/>
            <p14:sldId id="371"/>
            <p14:sldId id="372"/>
            <p14:sldId id="368"/>
            <p14:sldId id="363"/>
            <p14:sldId id="365"/>
            <p14:sldId id="364"/>
            <p14:sldId id="384"/>
            <p14:sldId id="385"/>
            <p14:sldId id="383"/>
            <p14:sldId id="376"/>
            <p14:sldId id="289"/>
            <p14:sldId id="274"/>
            <p14:sldId id="272"/>
            <p14:sldId id="278"/>
            <p14:sldId id="285"/>
            <p14:sldId id="343"/>
            <p14:sldId id="355"/>
            <p14:sldId id="268"/>
            <p14:sldId id="279"/>
            <p14:sldId id="362"/>
            <p14:sldId id="276"/>
            <p14:sldId id="275"/>
            <p14:sldId id="353"/>
            <p14:sldId id="283"/>
            <p14:sldId id="277"/>
            <p14:sldId id="317"/>
            <p14:sldId id="350"/>
            <p14:sldId id="281"/>
            <p14:sldId id="357"/>
            <p14:sldId id="284"/>
            <p14:sldId id="280"/>
            <p14:sldId id="361"/>
            <p14:sldId id="349"/>
            <p14:sldId id="286"/>
            <p14:sldId id="293"/>
            <p14:sldId id="288"/>
            <p14:sldId id="287"/>
            <p14:sldId id="360"/>
            <p14:sldId id="352"/>
            <p14:sldId id="344"/>
            <p14:sldId id="339"/>
            <p14:sldId id="351"/>
            <p14:sldId id="269"/>
            <p14:sldId id="340"/>
            <p14:sldId id="347"/>
            <p14:sldId id="290"/>
            <p14:sldId id="341"/>
            <p14:sldId id="354"/>
            <p14:sldId id="345"/>
            <p14:sldId id="342"/>
            <p14:sldId id="265"/>
            <p14:sldId id="264"/>
            <p14:sldId id="260"/>
            <p14:sldId id="263"/>
            <p14:sldId id="358"/>
            <p14:sldId id="359"/>
            <p14:sldId id="257"/>
            <p14:sldId id="258"/>
            <p14:sldId id="25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546" userDrawn="1">
          <p15:clr>
            <a:srgbClr val="A4A3A4"/>
          </p15:clr>
        </p15:guide>
        <p15:guide id="2" pos="395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96600"/>
    <a:srgbClr val="996633"/>
    <a:srgbClr val="663300"/>
    <a:srgbClr val="0000FF"/>
    <a:srgbClr val="000066"/>
    <a:srgbClr val="000099"/>
    <a:srgbClr val="3333FF"/>
    <a:srgbClr val="00FFFF"/>
    <a:srgbClr val="66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561" autoAdjust="0"/>
    <p:restoredTop sz="80284" autoAdjust="0"/>
  </p:normalViewPr>
  <p:slideViewPr>
    <p:cSldViewPr snapToGrid="0">
      <p:cViewPr>
        <p:scale>
          <a:sx n="55" d="100"/>
          <a:sy n="55" d="100"/>
        </p:scale>
        <p:origin x="-1482" y="-150"/>
      </p:cViewPr>
      <p:guideLst>
        <p:guide orient="horz" pos="2547"/>
        <p:guide pos="39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E57A0-325A-461F-B589-7457E49B0259}" type="datetimeFigureOut">
              <a:rPr lang="ko-KR" altLang="en-US" smtClean="0"/>
              <a:pPr/>
              <a:t>2018-12-11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87B2C-5980-4247-AB1A-4C2C82E019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57104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AE9C2-5881-4A10-94B1-2302DB8795F8}" type="slidenum">
              <a:rPr lang="ko-KR" alt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ko-KR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3962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Tiêu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chuẩn</a:t>
            </a:r>
            <a:r>
              <a:rPr lang="en-US" baseline="0" dirty="0" smtClean="0"/>
              <a:t> 4: </a:t>
            </a:r>
            <a:r>
              <a:rPr lang="en-US" sz="1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Phát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triển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mối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quan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hệ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giữa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nhà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trường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gia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đình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và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xã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1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hội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dirty="0" err="1" smtClean="0">
                <a:solidFill>
                  <a:schemeClr val="bg1"/>
                </a:solidFill>
                <a:cs typeface="Arial" pitchFamily="34" charset="0"/>
              </a:rPr>
              <a:t>Tiêu</a:t>
            </a:r>
            <a:r>
              <a:rPr lang="en-US" altLang="ko-KR" sz="12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dirty="0" err="1" smtClean="0">
                <a:solidFill>
                  <a:schemeClr val="bg1"/>
                </a:solidFill>
                <a:cs typeface="Arial" pitchFamily="34" charset="0"/>
              </a:rPr>
              <a:t>chí</a:t>
            </a:r>
            <a:r>
              <a:rPr lang="en-US" altLang="ko-KR" sz="1200" b="1" dirty="0" smtClean="0">
                <a:solidFill>
                  <a:schemeClr val="bg1"/>
                </a:solidFill>
                <a:cs typeface="Arial" pitchFamily="34" charset="0"/>
              </a:rPr>
              <a:t> 11: </a:t>
            </a:r>
            <a:r>
              <a:rPr lang="en-US" altLang="ko-KR" sz="1200" b="1" dirty="0" err="1" smtClean="0">
                <a:solidFill>
                  <a:schemeClr val="bg1"/>
                </a:solidFill>
                <a:cs typeface="Arial" pitchFamily="34" charset="0"/>
              </a:rPr>
              <a:t>Tốt</a:t>
            </a:r>
            <a:r>
              <a:rPr lang="en-US" altLang="ko-KR" sz="1200" b="1" dirty="0" smtClean="0">
                <a:solidFill>
                  <a:schemeClr val="bg1"/>
                </a:solidFill>
                <a:cs typeface="Arial" pitchFamily="34" charset="0"/>
              </a:rPr>
              <a:t>.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Tạo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dựng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mối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quan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hệ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lành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mạnh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, tin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tưởng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với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cha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mẹ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và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người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giám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hộ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HS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có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liên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quan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.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Có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đề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xuất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biện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pháp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.</a:t>
            </a:r>
            <a:endParaRPr lang="ko-KR" altLang="en-US" sz="1200" b="1" dirty="0" smtClean="0">
              <a:solidFill>
                <a:schemeClr val="bg1"/>
              </a:solidFill>
              <a:cs typeface="Arial" pitchFamily="34" charset="0"/>
            </a:endParaRPr>
          </a:p>
          <a:p>
            <a:pPr algn="just"/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Sổ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liên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lạc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giữa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gia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đình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nhà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trường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Sổ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chủ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nhiệm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các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biên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bản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hop PHHS</a:t>
            </a:r>
          </a:p>
          <a:p>
            <a:pPr algn="just"/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Bản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đánh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giá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phân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loại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GV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có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ghi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nhận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việc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thực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hiện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đúng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đồng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thời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có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biện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pháp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đề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xuất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phối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hợp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chặt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chẽ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cha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mẹ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các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bên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liên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quan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  <a:p>
            <a:pPr algn="just"/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Sổ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tiếp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công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dân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hình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ảnh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từ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camera, SLL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điện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tử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các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biên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bản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ghi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nhận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việc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tiếp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PH.</a:t>
            </a:r>
            <a:endParaRPr lang="ko-KR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dirty="0" err="1" smtClean="0">
                <a:solidFill>
                  <a:schemeClr val="bg1"/>
                </a:solidFill>
                <a:cs typeface="Arial" pitchFamily="34" charset="0"/>
              </a:rPr>
              <a:t>Tiêu</a:t>
            </a:r>
            <a:r>
              <a:rPr lang="en-US" altLang="ko-KR" sz="12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dirty="0" err="1" smtClean="0">
                <a:solidFill>
                  <a:schemeClr val="bg1"/>
                </a:solidFill>
                <a:cs typeface="Arial" pitchFamily="34" charset="0"/>
              </a:rPr>
              <a:t>chí</a:t>
            </a:r>
            <a:r>
              <a:rPr lang="en-US" altLang="ko-KR" sz="1200" b="1" dirty="0" smtClean="0">
                <a:solidFill>
                  <a:schemeClr val="bg1"/>
                </a:solidFill>
                <a:cs typeface="Arial" pitchFamily="34" charset="0"/>
              </a:rPr>
              <a:t>  12: </a:t>
            </a:r>
            <a:r>
              <a:rPr lang="en-US" altLang="ko-KR" sz="1200" b="1" dirty="0" err="1" smtClean="0">
                <a:solidFill>
                  <a:schemeClr val="bg1"/>
                </a:solidFill>
                <a:cs typeface="Arial" pitchFamily="34" charset="0"/>
              </a:rPr>
              <a:t>Tốt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dirty="0" err="1" smtClean="0">
                <a:solidFill>
                  <a:schemeClr val="bg1"/>
                </a:solidFill>
                <a:cs typeface="Arial" pitchFamily="34" charset="0"/>
              </a:rPr>
              <a:t>Chủ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động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phối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hợp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vói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dồng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nghiệp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và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cha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mẹ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hoặc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người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giám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hộ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của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học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sinh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và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các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bên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liên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quan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trong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việc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thực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hiện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các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biện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pháp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hướng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dẫn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hỗ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trợ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và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động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viên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học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sinh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học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tập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,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thực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hiện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chương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trình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, KH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dạy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học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môn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học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và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hoạt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động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GD. </a:t>
            </a:r>
            <a:endParaRPr lang="ko-KR" altLang="en-US" sz="1200" b="1" dirty="0" smtClean="0">
              <a:solidFill>
                <a:schemeClr val="bg1"/>
              </a:solidFill>
              <a:cs typeface="Arial" pitchFamily="34" charset="0"/>
            </a:endParaRPr>
          </a:p>
          <a:p>
            <a:pPr algn="just"/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Sổ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liên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lạc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giữa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gia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đình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nhà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trường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Sổ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chủ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nhiệm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các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biên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bản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hop PHHS, SLL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điện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tử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các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biên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bản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ghi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nhận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việc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tiếp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PH,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thư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mời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thư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ngỏ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thể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hiến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sự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phối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hợp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các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bên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trong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hoạt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động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day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cho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sinh</a:t>
            </a:r>
            <a:endParaRPr lang="en-US" altLang="ko-KR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just"/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Kết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quả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tập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rèn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luyện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của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có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tiến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bộ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rõ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rệt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không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để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xảy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ra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bạo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lực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đường</a:t>
            </a:r>
            <a:endParaRPr lang="ko-KR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dirty="0" err="1" smtClean="0">
                <a:solidFill>
                  <a:schemeClr val="bg1"/>
                </a:solidFill>
                <a:cs typeface="Arial" pitchFamily="34" charset="0"/>
              </a:rPr>
              <a:t>Tiêu</a:t>
            </a:r>
            <a:r>
              <a:rPr lang="en-US" altLang="ko-KR" sz="12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dirty="0" err="1" smtClean="0">
                <a:solidFill>
                  <a:schemeClr val="bg1"/>
                </a:solidFill>
                <a:cs typeface="Arial" pitchFamily="34" charset="0"/>
              </a:rPr>
              <a:t>chí</a:t>
            </a:r>
            <a:r>
              <a:rPr lang="en-US" altLang="ko-KR" sz="1200" b="1" dirty="0" smtClean="0">
                <a:solidFill>
                  <a:schemeClr val="bg1"/>
                </a:solidFill>
                <a:cs typeface="Arial" pitchFamily="34" charset="0"/>
              </a:rPr>
              <a:t> 13: </a:t>
            </a:r>
            <a:r>
              <a:rPr lang="en-US" altLang="ko-KR" sz="1200" b="1" dirty="0" err="1" smtClean="0">
                <a:solidFill>
                  <a:schemeClr val="bg1"/>
                </a:solidFill>
                <a:cs typeface="Arial" pitchFamily="34" charset="0"/>
              </a:rPr>
              <a:t>Tốt</a:t>
            </a:r>
            <a:endParaRPr lang="ko-KR" altLang="en-US" sz="1200" b="1" dirty="0" smtClean="0">
              <a:solidFill>
                <a:schemeClr val="bg1"/>
              </a:solidFill>
              <a:cs typeface="Arial" pitchFamily="34" charset="0"/>
            </a:endParaRPr>
          </a:p>
          <a:p>
            <a:pPr algn="just"/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Kết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quả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tập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rèn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luyện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của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lớp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dạy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không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để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ra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bạo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lực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đường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  <a:p>
            <a:pPr algn="just"/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Các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bản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kiểm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điểm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tường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trình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bản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cam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kết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Sổ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liên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lạc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sổ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tiếp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công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dân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Camera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giám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sát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Bản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đánh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giá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phân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loại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GV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có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ghi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nhận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thực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hiện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đúng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quy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định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đề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xuất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biện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pháp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kịp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thời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phối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hợp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với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đồng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nghiệp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cha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mẹ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các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tổ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chức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có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liên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quan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trong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việc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giáo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dục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đạo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đức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lối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sống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cho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sinh</a:t>
            </a:r>
            <a:endParaRPr lang="en-US" altLang="ko-KR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just"/>
            <a:endParaRPr lang="ko-KR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endParaRPr lang="en-US" altLang="ko-KR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endParaRPr lang="en-US" altLang="ko-KR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*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Nếu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xảy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ra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tình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trạng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bạo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lực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mà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có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ngăn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chặn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phản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ánh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có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xử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lý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kịp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thời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có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ghi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nhận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biên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bản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vẫn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được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đánh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giá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tốt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en-US" altLang="ko-KR" sz="1200" baseline="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GVCN: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hình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ảnh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từ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camera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giám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sát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SLL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điện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tử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SLL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của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HS,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Sổ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tiếp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công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dân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thư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mời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họp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Các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bản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kiểm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điểm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của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HS,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bản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cam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kết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en-US" altLang="ko-KR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791972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altLang="ko-KR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ko-KR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14: </a:t>
            </a:r>
            <a:r>
              <a:rPr lang="en-US" altLang="ko-KR" sz="1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endParaRPr lang="ko-KR" altLang="en-US" sz="12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3/6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  <a:p>
            <a:pPr>
              <a:buFontTx/>
              <a:buChar char="-"/>
            </a:pP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endParaRPr lang="en-US" altLang="ko-KR" sz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altLang="ko-KR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ko-KR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15: </a:t>
            </a:r>
            <a:r>
              <a:rPr lang="en-US" altLang="ko-KR" sz="1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endParaRPr lang="en-US" dirty="0" smtClean="0"/>
          </a:p>
          <a:p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tin</a:t>
            </a:r>
          </a:p>
          <a:p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endParaRPr lang="en-US" altLang="ko-KR" sz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ko-KR" sz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ko-KR" sz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463706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tiêu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chí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tiêu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chuẩn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lả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</a:t>
            </a:r>
            <a:endParaRPr lang="en-US" baseline="0" dirty="0" smtClean="0"/>
          </a:p>
          <a:p>
            <a:r>
              <a:rPr lang="en-US" baseline="0" dirty="0" smtClean="0"/>
              <a:t>GV </a:t>
            </a:r>
            <a:r>
              <a:rPr lang="en-US" baseline="0" dirty="0" err="1" smtClean="0"/>
              <a:t>buồn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ép</a:t>
            </a:r>
            <a:r>
              <a:rPr lang="en-US" baseline="0" dirty="0" smtClean="0"/>
              <a:t> minh </a:t>
            </a:r>
            <a:r>
              <a:rPr lang="en-US" baseline="0" dirty="0" err="1" smtClean="0"/>
              <a:t>chứng</a:t>
            </a:r>
            <a:r>
              <a:rPr lang="en-US" baseline="0" dirty="0" smtClean="0"/>
              <a:t>. Minh </a:t>
            </a:r>
            <a:r>
              <a:rPr lang="en-US" baseline="0" dirty="0" err="1" smtClean="0"/>
              <a:t>chứng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trọng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giúp</a:t>
            </a:r>
            <a:r>
              <a:rPr lang="en-US" baseline="0" dirty="0" smtClean="0"/>
              <a:t> GV </a:t>
            </a:r>
            <a:r>
              <a:rPr lang="en-US" baseline="0" dirty="0" err="1" smtClean="0"/>
              <a:t>lưu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trữ</a:t>
            </a:r>
            <a:r>
              <a:rPr lang="en-US" baseline="0" dirty="0" smtClean="0"/>
              <a:t> minh </a:t>
            </a:r>
            <a:r>
              <a:rPr lang="en-US" baseline="0" dirty="0" err="1" smtClean="0"/>
              <a:t>chứng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tốt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smtClean="0"/>
              <a:t> 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năng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rèn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Đánh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đua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trọng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Nâng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chất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Tiêu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chí</a:t>
            </a:r>
            <a:r>
              <a:rPr lang="en-US" baseline="0" dirty="0" smtClean="0"/>
              <a:t> 1:  </a:t>
            </a:r>
            <a:r>
              <a:rPr lang="en-US" baseline="0" dirty="0" err="1" smtClean="0"/>
              <a:t>Khá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Đạo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giáo</a:t>
            </a:r>
            <a:endParaRPr lang="en-US" baseline="0" dirty="0" smtClean="0"/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ko-KR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ko-KR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altLang="ko-KR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ko-KR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ko-KR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ko-KR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ko-KR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ko-KR" altLang="en-US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ko-KR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ko-KR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altLang="ko-KR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ko-KR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ko-KR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ko-KR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ko-KR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ko-KR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ko-KR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altLang="ko-KR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ko-KR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ko-KR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altLang="ko-KR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ko-KR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GV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ko-KR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ko-KR" sz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ko-KR" altLang="en-US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99251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Tiêu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chuẩn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5 </a:t>
            </a:r>
            <a:r>
              <a:rPr lang="en-US" baseline="0" dirty="0" err="1" smtClean="0"/>
              <a:t>tiêu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chí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Đây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trọng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nội</a:t>
            </a:r>
            <a:r>
              <a:rPr lang="en-US" baseline="0" dirty="0" smtClean="0"/>
              <a:t> dung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nhiệm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cuả</a:t>
            </a:r>
            <a:r>
              <a:rPr lang="en-US" baseline="0" dirty="0" smtClean="0"/>
              <a:t> GV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day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>
              <a:buFontTx/>
              <a:buNone/>
            </a:pP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just">
              <a:buFontTx/>
              <a:buNone/>
            </a:pP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tôt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ko-KR" sz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endParaRPr lang="en-US" altLang="ko-KR" sz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huấn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STEM, Tin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..</a:t>
            </a:r>
          </a:p>
          <a:p>
            <a:pPr marL="342900" indent="-342900" algn="just">
              <a:buFontTx/>
              <a:buChar char="-"/>
            </a:pP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tícch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ko-KR" sz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</a:pPr>
            <a:endParaRPr lang="ko-KR" altLang="en-US" sz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812083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</a:pP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Tiêu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chí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4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Xây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dựng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kế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hoạch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dạy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giáo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dục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theo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hướng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phát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triển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phẩm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chất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năng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lưc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HS</a:t>
            </a:r>
          </a:p>
          <a:p>
            <a:pPr algn="just">
              <a:spcAft>
                <a:spcPts val="600"/>
              </a:spcAft>
            </a:pPr>
            <a:r>
              <a:rPr lang="en-US" altLang="ko-KR" sz="120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Xếp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loại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: 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Khá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là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khi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chủ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động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điều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chỉnh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KHDH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GD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phù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hợp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với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điều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kiện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thực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tế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của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nhà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trường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địa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phương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Xêp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loại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: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Tôt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.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Hướng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dẫn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hỗ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trợ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đồng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nghiệp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trong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việc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xây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dựng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kế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hoạch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dạy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giáo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dục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.</a:t>
            </a:r>
            <a:endParaRPr lang="ko-KR" altLang="en-US" sz="1200" dirty="0" smtClean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Kế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hoạch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dạy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giáo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dục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được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tổ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nhóm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chuyên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môn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thông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qua. </a:t>
            </a:r>
            <a:endParaRPr lang="ko-KR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Bản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đánh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giá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phân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loại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giáo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viên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các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loại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sổ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biên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bản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ghi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nhận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kế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hoạch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dạy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có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đổi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mới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sáng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tạo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sự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điều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chỉnh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phù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hợp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với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điều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kiện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thực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tế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địa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phương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ko-KR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Kết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quả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tập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của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lớp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được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phân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công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giảng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dạy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có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tiến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bộ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rõ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rệt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vượt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mục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tiêu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đề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ra</a:t>
            </a:r>
            <a:endParaRPr lang="ko-KR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Biên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bản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có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ghi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nhận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ý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kiến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trao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đổi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tích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cực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trong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việc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xây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dựng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đề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xuất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các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biện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pháp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xây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dựng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các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kế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hoach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dạy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giáo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dục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phù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hợp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với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yêu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cầu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môn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vơi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tình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hình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rèn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luyên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của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sinh</a:t>
            </a:r>
            <a:endParaRPr lang="en-US" altLang="ko-KR" sz="1200" baseline="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aseline="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-&gt;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</a:t>
            </a:r>
            <a:endParaRPr lang="en-US" altLang="ko-KR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893618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</a:pPr>
            <a:r>
              <a:rPr lang="en-US" altLang="ko-KR" sz="12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Tiêu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chí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5: </a:t>
            </a:r>
            <a:r>
              <a:rPr lang="en-US" altLang="ko-KR" sz="12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Sử</a:t>
            </a:r>
            <a:r>
              <a:rPr lang="en-US" altLang="ko-KR" sz="12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dụng</a:t>
            </a:r>
            <a:r>
              <a:rPr lang="en-US" altLang="ko-KR" sz="12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phuong</a:t>
            </a:r>
            <a:r>
              <a:rPr lang="en-US" altLang="ko-KR" sz="12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pháp</a:t>
            </a:r>
            <a:r>
              <a:rPr lang="en-US" altLang="ko-KR" sz="12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dạy</a:t>
            </a:r>
            <a:r>
              <a:rPr lang="en-US" altLang="ko-KR" sz="12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12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giáo</a:t>
            </a:r>
            <a:r>
              <a:rPr lang="en-US" altLang="ko-KR" sz="12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dục</a:t>
            </a:r>
            <a:endParaRPr lang="en-US" altLang="ko-KR" sz="1200" dirty="0" smtClean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altLang="ko-KR" sz="12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theo</a:t>
            </a:r>
            <a:r>
              <a:rPr lang="en-US" altLang="ko-KR" sz="12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hướng</a:t>
            </a:r>
            <a:r>
              <a:rPr lang="en-US" altLang="ko-KR" sz="12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phát</a:t>
            </a:r>
            <a:r>
              <a:rPr lang="en-US" altLang="ko-KR" sz="12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triển</a:t>
            </a:r>
            <a:r>
              <a:rPr lang="en-US" altLang="ko-KR" sz="12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phẩm</a:t>
            </a:r>
            <a:r>
              <a:rPr lang="en-US" altLang="ko-KR" sz="12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chất</a:t>
            </a:r>
            <a:r>
              <a:rPr lang="en-US" altLang="ko-KR" sz="12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năng</a:t>
            </a:r>
            <a:r>
              <a:rPr lang="en-US" altLang="ko-KR" sz="12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lực</a:t>
            </a:r>
            <a:r>
              <a:rPr lang="en-US" altLang="ko-KR" sz="12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endParaRPr lang="en-US" altLang="ko-KR" sz="1200" dirty="0" smtClean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altLang="ko-KR" sz="12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Xếp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loại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khá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: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chủ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động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cập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nhật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vận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dụng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linh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hoạt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hiệu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quả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các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phương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pháp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day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giáo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dục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đáp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ứng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yêu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cầu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đổi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mới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phù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hợp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với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điều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kiện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thực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tế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.</a:t>
            </a:r>
            <a:endParaRPr lang="ko-KR" altLang="en-US" sz="1200" dirty="0" smtClean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Xêp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loại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: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Tôt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.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Hướng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dẫn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hỗ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trợ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đồng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nghiệp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về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kiến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thức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kỹ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năng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kinh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nghiệm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vận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dụng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những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phương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pháp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day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giáo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dục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theo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hướng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phát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triển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phẩm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chất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năng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lực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. -&gt;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Điều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này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khuyến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khích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giáo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viên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tích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cực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chia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sẻ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góp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ý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xây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dựng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tiết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đồng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thời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ghi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nhận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các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thầy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cô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tích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cực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hỗ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trợ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đồng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nghiệp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tránh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các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buổi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lên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tiết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mà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các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góp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ý qua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loa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hời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hợt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.</a:t>
            </a:r>
            <a:endParaRPr lang="ko-KR" altLang="en-US" sz="1200" dirty="0" smtClean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Kế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hoạch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dạy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giáo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dục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được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tổ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nhóm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chuyên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môn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thông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qua. </a:t>
            </a: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PPDH,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ko-KR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Kết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quả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tập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của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lớp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được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phân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công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giảng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dạy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có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tiến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bộ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rõ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rệt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vượt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mục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tiêu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đề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ra</a:t>
            </a:r>
            <a:endParaRPr lang="ko-KR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Biên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bản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có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ghi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nhận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ý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kiến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trao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đổi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tích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cực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trong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việc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xây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dựng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đề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xuất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các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biện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pháp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xây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dựng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các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kế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hoach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dạy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giáo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dục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phù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hợp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với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yêu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cầu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môn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vơi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tình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hình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rèn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luyên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của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sinh</a:t>
            </a:r>
            <a:endParaRPr lang="ko-KR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endParaRPr lang="en-US" dirty="0" smtClean="0"/>
          </a:p>
          <a:p>
            <a:r>
              <a:rPr lang="en-US" dirty="0" err="1" smtClean="0"/>
              <a:t>Các</a:t>
            </a:r>
            <a:r>
              <a:rPr lang="en-US" baseline="0" dirty="0" smtClean="0"/>
              <a:t> minh </a:t>
            </a:r>
            <a:r>
              <a:rPr lang="en-US" baseline="0" dirty="0" err="1" smtClean="0"/>
              <a:t>chứng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bổ</a:t>
            </a:r>
            <a:r>
              <a:rPr lang="en-US" baseline="0" dirty="0" smtClean="0"/>
              <a:t> sung</a:t>
            </a: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PPDH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GD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kênh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PPDH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GD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893618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</a:pPr>
            <a:r>
              <a:rPr lang="en-US" altLang="ko-KR" sz="12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Tiêu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chí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6: </a:t>
            </a:r>
            <a:r>
              <a:rPr lang="en-US" altLang="ko-KR" sz="12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Kiểm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tra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đánh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giá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theo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hướng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phát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triển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phẩm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chất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năng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lực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của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sinh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.</a:t>
            </a:r>
          </a:p>
          <a:p>
            <a:pPr algn="just">
              <a:spcAft>
                <a:spcPts val="600"/>
              </a:spcAft>
            </a:pPr>
            <a:endParaRPr lang="en-US" altLang="ko-KR" sz="1200" dirty="0" smtClean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altLang="ko-KR" sz="12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Xếp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loại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khá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: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chủ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động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cập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nhật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vận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dụng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linh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hoạt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sáng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tạo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hiệu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quả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các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phương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pháp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công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cụ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kiểm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tra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đanh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giá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theo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hướng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phát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triển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năng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lực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của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người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.</a:t>
            </a:r>
            <a:endParaRPr lang="ko-KR" altLang="en-US" sz="1200" dirty="0" smtClean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Xêp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loại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: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Tôt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.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Hướng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dẫn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hỗ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trợ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đồng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nghiệp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về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kiến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thức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kỹ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năng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kinh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nghiệm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triển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khai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hiệu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quả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kiểm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tra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đánh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giá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theo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hướng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phát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triển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phẩm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chất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năng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lực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. </a:t>
            </a:r>
            <a:endParaRPr lang="ko-KR" altLang="en-US" sz="1200" dirty="0" smtClean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  <a:p>
            <a:endParaRPr lang="en-US" dirty="0" smtClean="0"/>
          </a:p>
          <a:p>
            <a:endParaRPr lang="en-US" dirty="0" smtClean="0"/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Kế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hoạch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dạy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giáo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dục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được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tổ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nhóm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chuyên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môn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thông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qua. </a:t>
            </a: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endParaRPr lang="ko-KR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Kết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quả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tập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của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lớp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được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phân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công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giảng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dạy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có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tiến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bộ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rõ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rệt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vượt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mục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tiêu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đề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ra</a:t>
            </a:r>
            <a:endParaRPr lang="ko-KR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Biên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bản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có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ghi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nhận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ý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kiến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trao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đổi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tích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cực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trong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việc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xây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dựng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đề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xuất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các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biện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pháp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triển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khai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hiệu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quả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endParaRPr lang="ko-KR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endParaRPr lang="en-US" dirty="0" smtClean="0"/>
          </a:p>
          <a:p>
            <a:r>
              <a:rPr lang="en-US" dirty="0" err="1" smtClean="0"/>
              <a:t>Các</a:t>
            </a:r>
            <a:r>
              <a:rPr lang="en-US" baseline="0" dirty="0" smtClean="0"/>
              <a:t> minh </a:t>
            </a:r>
            <a:r>
              <a:rPr lang="en-US" baseline="0" dirty="0" err="1" smtClean="0"/>
              <a:t>chứng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bổ</a:t>
            </a:r>
            <a:r>
              <a:rPr lang="en-US" baseline="0" dirty="0" smtClean="0"/>
              <a:t> sung</a:t>
            </a: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PPDH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GD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ko-KR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PPDH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GD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893618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</a:pPr>
            <a:r>
              <a:rPr lang="en-US" altLang="ko-KR" sz="12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Tiêu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chí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7: </a:t>
            </a:r>
            <a:r>
              <a:rPr lang="en-US" altLang="ko-KR" sz="12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Kiểm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tra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đánh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giá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theo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hướng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phát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triển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phẩm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chất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năng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lực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của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sinh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.</a:t>
            </a:r>
          </a:p>
          <a:p>
            <a:pPr algn="just">
              <a:spcAft>
                <a:spcPts val="600"/>
              </a:spcAft>
            </a:pPr>
            <a:endParaRPr lang="en-US" altLang="ko-KR" sz="1200" dirty="0" smtClean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altLang="ko-KR" sz="12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Xếp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loại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khá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: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chủ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động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cập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nhật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vận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dụng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linh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hoạt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sáng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tạo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hiệu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quả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các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phương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pháp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công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cụ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kiểm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tra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đanh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giá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theo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hướng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phát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triển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năng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lực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của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người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baseline="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.</a:t>
            </a:r>
            <a:endParaRPr lang="ko-KR" altLang="en-US" sz="1200" dirty="0" smtClean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Xêp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loại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: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Tôt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.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Hướng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dẫn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hỗ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trợ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đồng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nghiệp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về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kiến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thức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kỹ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năng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kinh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nghiệm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triển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khai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hiệu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quả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kiểm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tra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đánh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giá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theo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hướng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phát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triển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phẩm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chất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năng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lực</a:t>
            </a:r>
            <a:r>
              <a:rPr lang="en-US" altLang="ko-KR" sz="1200" baseline="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. </a:t>
            </a: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aseline="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HSPhiếu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NGLL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PH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GV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HS,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ko-KR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Kết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quả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tập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của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lớp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được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phân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công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giảng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dạy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có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tiến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bộ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rõ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rệt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vượt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mục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tiêu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đề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ra</a:t>
            </a:r>
            <a:endParaRPr lang="ko-KR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endParaRPr lang="en-US" dirty="0" smtClean="0"/>
          </a:p>
          <a:p>
            <a:endParaRPr lang="en-US" dirty="0" smtClean="0"/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GVBM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rong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kịp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HS.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altLang="ko-KR" sz="1200" baseline="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aseline="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GVCN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HS,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ko-KR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ko-KR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893618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dirty="0" err="1" smtClean="0">
                <a:solidFill>
                  <a:schemeClr val="bg1"/>
                </a:solidFill>
                <a:cs typeface="Arial" pitchFamily="34" charset="0"/>
              </a:rPr>
              <a:t>Tiêu</a:t>
            </a:r>
            <a:r>
              <a:rPr lang="en-US" altLang="ko-KR" sz="12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dirty="0" err="1" smtClean="0">
                <a:solidFill>
                  <a:schemeClr val="bg1"/>
                </a:solidFill>
                <a:cs typeface="Arial" pitchFamily="34" charset="0"/>
              </a:rPr>
              <a:t>chí</a:t>
            </a:r>
            <a:r>
              <a:rPr lang="en-US" altLang="ko-KR" sz="1200" b="1" dirty="0" smtClean="0">
                <a:solidFill>
                  <a:schemeClr val="bg1"/>
                </a:solidFill>
                <a:cs typeface="Arial" pitchFamily="34" charset="0"/>
              </a:rPr>
              <a:t> 8:  </a:t>
            </a:r>
            <a:r>
              <a:rPr lang="en-US" altLang="ko-KR" sz="1200" b="1" dirty="0" err="1" smtClean="0">
                <a:solidFill>
                  <a:schemeClr val="bg1"/>
                </a:solidFill>
                <a:cs typeface="Arial" pitchFamily="34" charset="0"/>
              </a:rPr>
              <a:t>Khá</a:t>
            </a:r>
            <a:r>
              <a:rPr lang="en-US" altLang="ko-KR" sz="1200" b="1" dirty="0" smtClean="0">
                <a:solidFill>
                  <a:schemeClr val="bg1"/>
                </a:solidFill>
                <a:cs typeface="Arial" pitchFamily="34" charset="0"/>
              </a:rPr>
              <a:t>: </a:t>
            </a:r>
            <a:r>
              <a:rPr lang="en-US" altLang="ko-KR" sz="1200" b="1" dirty="0" err="1" smtClean="0">
                <a:solidFill>
                  <a:schemeClr val="bg1"/>
                </a:solidFill>
                <a:cs typeface="Arial" pitchFamily="34" charset="0"/>
              </a:rPr>
              <a:t>có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đề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xuất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biện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pháp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.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Nhung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chưa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là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tấm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gương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mẫu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mực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.</a:t>
            </a:r>
            <a:endParaRPr lang="ko-KR" altLang="en-US" sz="1200" b="1" dirty="0" smtClean="0">
              <a:solidFill>
                <a:schemeClr val="bg1"/>
              </a:solidFill>
              <a:cs typeface="Arial" pitchFamily="34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Bản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đánh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giá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phân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loại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GV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có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ghi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nhận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thực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hiện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đúng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đồng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thời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có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biện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pháp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thực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hiện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hiệu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quả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nội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quy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quy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tắc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ứng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xử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trong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lớp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nhà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trường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theo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quy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định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ko-KR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dirty="0" err="1" smtClean="0">
                <a:solidFill>
                  <a:schemeClr val="bg1"/>
                </a:solidFill>
                <a:cs typeface="Arial" pitchFamily="34" charset="0"/>
              </a:rPr>
              <a:t>Tiêu</a:t>
            </a:r>
            <a:r>
              <a:rPr lang="en-US" altLang="ko-KR" sz="12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dirty="0" err="1" smtClean="0">
                <a:solidFill>
                  <a:schemeClr val="bg1"/>
                </a:solidFill>
                <a:cs typeface="Arial" pitchFamily="34" charset="0"/>
              </a:rPr>
              <a:t>chí</a:t>
            </a:r>
            <a:r>
              <a:rPr lang="en-US" altLang="ko-KR" sz="1200" b="1" dirty="0" smtClean="0">
                <a:solidFill>
                  <a:schemeClr val="bg1"/>
                </a:solidFill>
                <a:cs typeface="Arial" pitchFamily="34" charset="0"/>
              </a:rPr>
              <a:t> 9: </a:t>
            </a:r>
            <a:r>
              <a:rPr lang="en-US" altLang="ko-KR" sz="1200" b="1" dirty="0" err="1" smtClean="0">
                <a:solidFill>
                  <a:schemeClr val="bg1"/>
                </a:solidFill>
                <a:cs typeface="Arial" pitchFamily="34" charset="0"/>
              </a:rPr>
              <a:t>Khá</a:t>
            </a:r>
            <a:r>
              <a:rPr lang="en-US" altLang="ko-KR" sz="1200" b="1" dirty="0" smtClean="0">
                <a:solidFill>
                  <a:schemeClr val="bg1"/>
                </a:solidFill>
                <a:cs typeface="Arial" pitchFamily="34" charset="0"/>
              </a:rPr>
              <a:t>.  </a:t>
            </a:r>
            <a:r>
              <a:rPr lang="en-US" altLang="ko-KR" sz="1200" b="1" dirty="0" err="1" smtClean="0">
                <a:solidFill>
                  <a:schemeClr val="bg1"/>
                </a:solidFill>
                <a:cs typeface="Arial" pitchFamily="34" charset="0"/>
              </a:rPr>
              <a:t>Có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đề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xuất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biện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pháp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.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Nhưng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chưa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thể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hiện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việc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hướng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dẫn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đông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nghiệp</a:t>
            </a:r>
            <a:endParaRPr lang="ko-KR" altLang="en-US" sz="1200" b="1" dirty="0" smtClean="0">
              <a:solidFill>
                <a:schemeClr val="bg1"/>
              </a:solidFill>
              <a:cs typeface="Arial" pitchFamily="34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Bản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đánh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giá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phân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loại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GV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có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ghi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nhận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thực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hiện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đúng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đồng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thời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có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biện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pháp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thực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hiện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hiệu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quả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quy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định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về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quyền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dân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chủ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ko-KR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dirty="0" err="1" smtClean="0">
                <a:solidFill>
                  <a:schemeClr val="bg1"/>
                </a:solidFill>
                <a:cs typeface="Arial" pitchFamily="34" charset="0"/>
              </a:rPr>
              <a:t>Tiêu</a:t>
            </a:r>
            <a:r>
              <a:rPr lang="en-US" altLang="ko-KR" sz="12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dirty="0" err="1" smtClean="0">
                <a:solidFill>
                  <a:schemeClr val="bg1"/>
                </a:solidFill>
                <a:cs typeface="Arial" pitchFamily="34" charset="0"/>
              </a:rPr>
              <a:t>chí</a:t>
            </a:r>
            <a:r>
              <a:rPr lang="en-US" altLang="ko-KR" sz="1200" b="1" dirty="0" smtClean="0">
                <a:solidFill>
                  <a:schemeClr val="bg1"/>
                </a:solidFill>
                <a:cs typeface="Arial" pitchFamily="34" charset="0"/>
              </a:rPr>
              <a:t> 10: </a:t>
            </a:r>
            <a:r>
              <a:rPr lang="en-US" altLang="ko-KR" sz="1200" b="1" dirty="0" err="1" smtClean="0">
                <a:solidFill>
                  <a:schemeClr val="bg1"/>
                </a:solidFill>
                <a:cs typeface="Arial" pitchFamily="34" charset="0"/>
              </a:rPr>
              <a:t>Khá</a:t>
            </a:r>
            <a:r>
              <a:rPr lang="en-US" altLang="ko-KR" sz="1200" b="1" dirty="0" smtClean="0">
                <a:solidFill>
                  <a:schemeClr val="bg1"/>
                </a:solidFill>
                <a:cs typeface="Arial" pitchFamily="34" charset="0"/>
              </a:rPr>
              <a:t>. </a:t>
            </a:r>
            <a:r>
              <a:rPr lang="en-US" altLang="ko-KR" sz="1200" b="1" dirty="0" err="1" smtClean="0">
                <a:solidFill>
                  <a:schemeClr val="bg1"/>
                </a:solidFill>
                <a:cs typeface="Arial" pitchFamily="34" charset="0"/>
              </a:rPr>
              <a:t>có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đề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xuất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biện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pháp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.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Nhung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chưa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là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tấm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gương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mẫu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baseline="0" dirty="0" err="1" smtClean="0">
                <a:solidFill>
                  <a:schemeClr val="bg1"/>
                </a:solidFill>
                <a:cs typeface="Arial" pitchFamily="34" charset="0"/>
              </a:rPr>
              <a:t>mực</a:t>
            </a:r>
            <a:r>
              <a:rPr lang="en-US" altLang="ko-KR" sz="1200" b="1" baseline="0" dirty="0" smtClean="0">
                <a:solidFill>
                  <a:schemeClr val="bg1"/>
                </a:solidFill>
                <a:cs typeface="Arial" pitchFamily="34" charset="0"/>
              </a:rPr>
              <a:t>.</a:t>
            </a:r>
            <a:endParaRPr lang="ko-KR" altLang="en-US" sz="1200" b="1" dirty="0" smtClean="0">
              <a:solidFill>
                <a:schemeClr val="bg1"/>
              </a:solidFill>
              <a:cs typeface="Arial" pitchFamily="34" charset="0"/>
            </a:endParaRPr>
          </a:p>
          <a:p>
            <a:pPr algn="just"/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Kết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quả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tập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rèn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luyện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của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lớp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dạy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không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để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ra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bạo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lực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đường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  <a:p>
            <a:pPr algn="just"/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Bản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đánh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giá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phân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loại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GV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có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ghi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nhận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thực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hiện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đúng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quy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định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đề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xuất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biện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pháp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kịp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thời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phối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hợp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với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đồng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nghiệp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cha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mẹ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các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tổ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chức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có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liên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quan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  <a:p>
            <a:pPr algn="just"/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Các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bản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kiểm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điểm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tường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trình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bản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cam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kết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Sổ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liên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lạc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sổ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tiếp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công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dân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camera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giám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sát</a:t>
            </a:r>
            <a:endParaRPr lang="en-US" altLang="ko-KR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endParaRPr lang="en-US" altLang="ko-KR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Nếu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xảy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ra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tình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trạng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bạo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lực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mà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có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ngăn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chặn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phản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ánh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có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xử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lý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kịp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thời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có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ghi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nhận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biên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bản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vẫn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được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đánh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giá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giá</a:t>
            </a:r>
            <a:endParaRPr lang="en-US" altLang="ko-KR" sz="1200" baseline="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GVCN: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hình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ảnh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từ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camera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giám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sát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SLL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điện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tử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SLL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của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HS,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Sổ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tiếp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công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dân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thư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mời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họp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Các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bản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kiểm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điểm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của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HS,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bản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cam </a:t>
            </a:r>
            <a:r>
              <a:rPr lang="en-US" altLang="ko-KR" sz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kết</a:t>
            </a:r>
            <a:r>
              <a:rPr lang="en-US" altLang="ko-KR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en-US" altLang="ko-KR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791972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 userDrawn="1"/>
        </p:nvSpPr>
        <p:spPr>
          <a:xfrm>
            <a:off x="-145" y="4492189"/>
            <a:ext cx="12192148" cy="2365811"/>
          </a:xfrm>
          <a:custGeom>
            <a:avLst/>
            <a:gdLst>
              <a:gd name="connsiteX0" fmla="*/ 6096001 w 12192148"/>
              <a:gd name="connsiteY0" fmla="*/ 0 h 2365811"/>
              <a:gd name="connsiteX1" fmla="*/ 12000061 w 12192148"/>
              <a:gd name="connsiteY1" fmla="*/ 1238125 h 2365811"/>
              <a:gd name="connsiteX2" fmla="*/ 12192148 w 12192148"/>
              <a:gd name="connsiteY2" fmla="*/ 1378623 h 2365811"/>
              <a:gd name="connsiteX3" fmla="*/ 12192148 w 12192148"/>
              <a:gd name="connsiteY3" fmla="*/ 2365811 h 2365811"/>
              <a:gd name="connsiteX4" fmla="*/ 0 w 12192148"/>
              <a:gd name="connsiteY4" fmla="*/ 2365811 h 2365811"/>
              <a:gd name="connsiteX5" fmla="*/ 0 w 12192148"/>
              <a:gd name="connsiteY5" fmla="*/ 1378515 h 2365811"/>
              <a:gd name="connsiteX6" fmla="*/ 191939 w 12192148"/>
              <a:gd name="connsiteY6" fmla="*/ 1238125 h 2365811"/>
              <a:gd name="connsiteX7" fmla="*/ 6096001 w 12192148"/>
              <a:gd name="connsiteY7" fmla="*/ 0 h 236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148" h="2365811">
                <a:moveTo>
                  <a:pt x="6096001" y="0"/>
                </a:moveTo>
                <a:cubicBezTo>
                  <a:pt x="8645451" y="0"/>
                  <a:pt x="10863039" y="500643"/>
                  <a:pt x="12000061" y="1238125"/>
                </a:cubicBezTo>
                <a:lnTo>
                  <a:pt x="12192148" y="1378623"/>
                </a:lnTo>
                <a:lnTo>
                  <a:pt x="12192148" y="2365811"/>
                </a:lnTo>
                <a:lnTo>
                  <a:pt x="0" y="2365811"/>
                </a:lnTo>
                <a:lnTo>
                  <a:pt x="0" y="1378515"/>
                </a:lnTo>
                <a:lnTo>
                  <a:pt x="191939" y="1238125"/>
                </a:lnTo>
                <a:cubicBezTo>
                  <a:pt x="1328962" y="500643"/>
                  <a:pt x="3546549" y="0"/>
                  <a:pt x="609600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213905"/>
            <a:ext cx="12192000" cy="576063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5789965"/>
            <a:ext cx="12192000" cy="288032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19" y="914400"/>
            <a:ext cx="3862165" cy="36506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9502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6" y="-2213812"/>
            <a:ext cx="6513263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7" y="3963531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:a16="http://schemas.microsoft.com/office/drawing/2014/main" xmlns="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4"/>
            <a:ext cx="10220900" cy="724247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l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1738914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5" y="282871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3" y="529437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2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5" y="945545"/>
            <a:ext cx="1134311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73" y="1828687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60" y="2271385"/>
            <a:ext cx="642583" cy="721835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9" y="2985247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7" y="563553"/>
            <a:ext cx="692699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5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3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8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7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5" y="3276037"/>
            <a:ext cx="948999" cy="1066043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:a16="http://schemas.microsoft.com/office/drawing/2014/main" xmlns="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3185" y="640844"/>
            <a:ext cx="9481831" cy="724247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l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713465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663767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2" y="640844"/>
            <a:ext cx="9988359" cy="724247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l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1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9" y="339763"/>
            <a:ext cx="165463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5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3" y="173185"/>
            <a:ext cx="207259" cy="1284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7" y="1192875"/>
            <a:ext cx="165463" cy="102540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5D9DF242-4B02-4EDE-948B-86C0BEE2AE25}"/>
              </a:ext>
            </a:extLst>
          </p:cNvPr>
          <p:cNvSpPr/>
          <p:nvPr userDrawn="1"/>
        </p:nvSpPr>
        <p:spPr>
          <a:xfrm>
            <a:off x="409076" y="2747855"/>
            <a:ext cx="4462795" cy="1368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90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xmlns="" id="{A113DC2C-763A-405E-93B7-1A37111FCF29}"/>
              </a:ext>
            </a:extLst>
          </p:cNvPr>
          <p:cNvSpPr/>
          <p:nvPr userDrawn="1"/>
        </p:nvSpPr>
        <p:spPr>
          <a:xfrm>
            <a:off x="7320145" y="4113431"/>
            <a:ext cx="4871859" cy="1368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900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xmlns="" id="{3C5FB90C-0839-48C2-A113-53A68B11DA0A}"/>
              </a:ext>
            </a:extLst>
          </p:cNvPr>
          <p:cNvGrpSpPr/>
          <p:nvPr userDrawn="1"/>
        </p:nvGrpSpPr>
        <p:grpSpPr>
          <a:xfrm>
            <a:off x="4871871" y="2014253"/>
            <a:ext cx="2448272" cy="4303935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xmlns="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900"/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xmlns="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900"/>
            </a:p>
          </p:txBody>
        </p: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xmlns="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xmlns="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00"/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:a16="http://schemas.microsoft.com/office/drawing/2014/main" xmlns="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00"/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xmlns="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5051891" y="2474027"/>
            <a:ext cx="2088232" cy="3384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45718" rIns="91434" bIns="45718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088912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1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9" y="339763"/>
            <a:ext cx="165463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5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3" y="173185"/>
            <a:ext cx="207259" cy="1284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7" y="1192875"/>
            <a:ext cx="165463" cy="102540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:a16="http://schemas.microsoft.com/office/drawing/2014/main" xmlns="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399548" y="103206"/>
            <a:ext cx="5792457" cy="6754799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91434" tIns="45718" rIns="91434" bIns="45718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810670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 userDrawn="1"/>
        </p:nvSpPr>
        <p:spPr>
          <a:xfrm>
            <a:off x="5065780" y="0"/>
            <a:ext cx="7126221" cy="6858000"/>
          </a:xfrm>
          <a:custGeom>
            <a:avLst/>
            <a:gdLst>
              <a:gd name="connsiteX0" fmla="*/ 0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0 w 4716016"/>
              <a:gd name="connsiteY4" fmla="*/ 0 h 6858000"/>
              <a:gd name="connsiteX0" fmla="*/ 2238375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2238375 w 4716016"/>
              <a:gd name="connsiteY4" fmla="*/ 0 h 6858000"/>
              <a:gd name="connsiteX0" fmla="*/ 2867025 w 5344666"/>
              <a:gd name="connsiteY0" fmla="*/ 0 h 6858000"/>
              <a:gd name="connsiteX1" fmla="*/ 5344666 w 5344666"/>
              <a:gd name="connsiteY1" fmla="*/ 0 h 6858000"/>
              <a:gd name="connsiteX2" fmla="*/ 5344666 w 5344666"/>
              <a:gd name="connsiteY2" fmla="*/ 6858000 h 6858000"/>
              <a:gd name="connsiteX3" fmla="*/ 0 w 5344666"/>
              <a:gd name="connsiteY3" fmla="*/ 6858000 h 6858000"/>
              <a:gd name="connsiteX4" fmla="*/ 2867025 w 534466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4666" h="6858000">
                <a:moveTo>
                  <a:pt x="2867025" y="0"/>
                </a:moveTo>
                <a:lnTo>
                  <a:pt x="5344666" y="0"/>
                </a:lnTo>
                <a:lnTo>
                  <a:pt x="5344666" y="6858000"/>
                </a:lnTo>
                <a:lnTo>
                  <a:pt x="0" y="6858000"/>
                </a:lnTo>
                <a:lnTo>
                  <a:pt x="2867025" y="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 sz="1900"/>
          </a:p>
        </p:txBody>
      </p:sp>
      <p:sp>
        <p:nvSpPr>
          <p:cNvPr id="11" name="제목 1"/>
          <p:cNvSpPr>
            <a:spLocks noGrp="1"/>
          </p:cNvSpPr>
          <p:nvPr>
            <p:ph type="title" hasCustomPrompt="1"/>
          </p:nvPr>
        </p:nvSpPr>
        <p:spPr>
          <a:xfrm>
            <a:off x="724121" y="332655"/>
            <a:ext cx="7684119" cy="877020"/>
          </a:xfrm>
          <a:prstGeom prst="rect">
            <a:avLst/>
          </a:prstGeom>
        </p:spPr>
        <p:txBody>
          <a:bodyPr wrap="square" lIns="0" tIns="251982" rIns="91434" bIns="107992" anchor="ctr">
            <a:noAutofit/>
          </a:bodyPr>
          <a:lstStyle>
            <a:lvl1pPr algn="l">
              <a:lnSpc>
                <a:spcPts val="3200"/>
              </a:lnSpc>
              <a:defRPr sz="55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4" name="그림 개체 틀 2"/>
          <p:cNvSpPr>
            <a:spLocks noGrp="1"/>
          </p:cNvSpPr>
          <p:nvPr>
            <p:ph type="pic" sz="quarter" idx="42" hasCustomPrompt="1"/>
          </p:nvPr>
        </p:nvSpPr>
        <p:spPr>
          <a:xfrm>
            <a:off x="724117" y="1412776"/>
            <a:ext cx="7749323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45718" rIns="91434" bIns="45718"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43" hasCustomPrompt="1"/>
          </p:nvPr>
        </p:nvSpPr>
        <p:spPr>
          <a:xfrm>
            <a:off x="724117" y="3899148"/>
            <a:ext cx="7749323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45718" rIns="91434" bIns="45718"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739646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88000" y="245791"/>
            <a:ext cx="3744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45718" rIns="91434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224000" y="245791"/>
            <a:ext cx="3744000" cy="6364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45718" rIns="91434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8160000" y="1930623"/>
            <a:ext cx="3744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45718" rIns="91434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1296000" y="3874621"/>
            <a:ext cx="1440000" cy="4032000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 sz="1900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9456000" y="-1050209"/>
            <a:ext cx="1440000" cy="4032000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 sz="1900"/>
          </a:p>
        </p:txBody>
      </p:sp>
    </p:spTree>
    <p:extLst>
      <p:ext uri="{BB962C8B-B14F-4D97-AF65-F5344CB8AC3E}">
        <p14:creationId xmlns="" xmlns:p14="http://schemas.microsoft.com/office/powerpoint/2010/main" val="3915022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xmlns="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25599" y="368450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59974" tIns="359974" rIns="91434" bIns="45718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xmlns="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81181" y="368450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59974" tIns="359974" rIns="91434" bIns="45718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xmlns="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61535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59974" tIns="359974" rIns="91434" bIns="45718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25599" y="61535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59974" tIns="359974" rIns="91434" bIns="45718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096046" y="-2213812"/>
            <a:ext cx="6513263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7" y="3963531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04825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xmlns="" id="{5742EE5F-60CF-4996-9DC4-C27ECCFF0627}"/>
              </a:ext>
            </a:extLst>
          </p:cNvPr>
          <p:cNvSpPr/>
          <p:nvPr userDrawn="1"/>
        </p:nvSpPr>
        <p:spPr>
          <a:xfrm flipH="1">
            <a:off x="3831771" y="0"/>
            <a:ext cx="8360408" cy="6868887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 sz="190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xmlns="" id="{D072C73F-4BE8-4869-9545-239417D1D13E}"/>
              </a:ext>
            </a:extLst>
          </p:cNvPr>
          <p:cNvSpPr/>
          <p:nvPr userDrawn="1"/>
        </p:nvSpPr>
        <p:spPr>
          <a:xfrm>
            <a:off x="0" y="0"/>
            <a:ext cx="3831771" cy="68688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lvl="0" algn="ctr"/>
            <a:endParaRPr lang="ko-KR" altLang="en-US" sz="1900"/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8225599" y="3617831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59974" tIns="359974" rIns="91434" bIns="45718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4481181" y="3617831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59974" tIns="359974" rIns="91434" bIns="45718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59974" tIns="359974" rIns="91434" bIns="45718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225599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59974" tIns="359974" rIns="91434" bIns="45718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434425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:a16="http://schemas.microsoft.com/office/drawing/2014/main" xmlns="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68283" y="182455"/>
            <a:ext cx="11968488" cy="6483416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91434" tIns="45718" rIns="91434" bIns="45718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37246473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3405817" y="738964"/>
            <a:ext cx="5380075" cy="538007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3589027"/>
            <a:ext cx="12192000" cy="288032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161" y="898452"/>
            <a:ext cx="1610659" cy="1809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307" y="2604723"/>
            <a:ext cx="1252880" cy="140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2767539" y="1645677"/>
            <a:ext cx="904791" cy="10163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750" y="898454"/>
            <a:ext cx="1297615" cy="1457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6785432" y="360946"/>
            <a:ext cx="904791" cy="10163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8903401" y="2088375"/>
            <a:ext cx="606427" cy="6812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2591876" y="650644"/>
            <a:ext cx="517665" cy="581511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896009"/>
            <a:ext cx="12192000" cy="576063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5131893" y="4434320"/>
            <a:ext cx="1003671" cy="11274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705" y="1075575"/>
            <a:ext cx="776127" cy="8718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27" y="3800031"/>
            <a:ext cx="1243348" cy="13966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361681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704889" y="1409700"/>
            <a:ext cx="10782227" cy="4962525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1900">
              <a:solidFill>
                <a:schemeClr val="tx1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4212881" y="1651253"/>
            <a:ext cx="3420000" cy="11477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34" tIns="575958" rIns="91434" bIns="45718" anchor="ctr">
            <a:noAutofit/>
          </a:bodyPr>
          <a:lstStyle>
            <a:lvl1pPr marL="0" marR="0" indent="0" algn="ctr" defTabSz="91433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33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4212881" y="2974800"/>
            <a:ext cx="3420000" cy="31272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34" tIns="575958" rIns="91434" bIns="45718" anchor="ctr">
            <a:noAutofit/>
          </a:bodyPr>
          <a:lstStyle>
            <a:lvl1pPr marL="0" marR="0" indent="0" algn="ctr" defTabSz="91433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33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7825912" y="1651257"/>
            <a:ext cx="3420000" cy="1845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34" tIns="575958" rIns="91434" bIns="45718" anchor="ctr">
            <a:noAutofit/>
          </a:bodyPr>
          <a:lstStyle>
            <a:lvl1pPr marL="0" marR="0" indent="0" algn="ctr" defTabSz="91433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33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7825912" y="3687580"/>
            <a:ext cx="3420000" cy="23956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34" tIns="575958" rIns="91434" bIns="45718" anchor="ctr">
            <a:noAutofit/>
          </a:bodyPr>
          <a:lstStyle>
            <a:lvl1pPr marL="0" marR="0" indent="0" algn="ctr" defTabSz="91433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33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xmlns="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9284"/>
            <a:ext cx="12192000" cy="806152"/>
          </a:xfrm>
          <a:prstGeom prst="rect">
            <a:avLst/>
          </a:prstGeom>
        </p:spPr>
        <p:txBody>
          <a:bodyPr lIns="91434" tIns="45718" rIns="91434" bIns="45718" anchor="ctr">
            <a:noAutofit/>
          </a:bodyPr>
          <a:lstStyle>
            <a:lvl1pPr algn="ctr">
              <a:defRPr sz="55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xmlns="" id="{5E960110-80C6-486E-8870-BEFB601974E3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 sz="1900"/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xmlns="" id="{267A27E3-1C86-4195-AB83-536D911D04A9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 sz="1900"/>
          </a:p>
        </p:txBody>
      </p:sp>
    </p:spTree>
    <p:extLst>
      <p:ext uri="{BB962C8B-B14F-4D97-AF65-F5344CB8AC3E}">
        <p14:creationId xmlns="" xmlns:p14="http://schemas.microsoft.com/office/powerpoint/2010/main" val="224962924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6" y="-2213812"/>
            <a:ext cx="6513263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75400" y="3956499"/>
            <a:ext cx="132711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2E4470BE-467F-42F1-9CCD-604F8475C0F0}"/>
              </a:ext>
            </a:extLst>
          </p:cNvPr>
          <p:cNvSpPr/>
          <p:nvPr userDrawn="1"/>
        </p:nvSpPr>
        <p:spPr>
          <a:xfrm>
            <a:off x="6763566" y="812852"/>
            <a:ext cx="4618769" cy="21620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 sz="1900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xmlns="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53976" y="812852"/>
            <a:ext cx="2013976" cy="21620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539960" rIns="91434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xmlns="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58769" y="812852"/>
            <a:ext cx="2013976" cy="21620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539960" rIns="91434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xmlns="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53976" y="3733917"/>
            <a:ext cx="2013976" cy="21620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539960" rIns="91434" bIns="45718" anchor="ctr"/>
          <a:lstStyle>
            <a:lvl1pPr marL="0" marR="0" indent="0" algn="ctr" defTabSz="91433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xmlns="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58769" y="3733917"/>
            <a:ext cx="2013976" cy="21620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539960" rIns="91434" bIns="45718" anchor="ctr"/>
          <a:lstStyle>
            <a:lvl1pPr marL="0" marR="0" indent="0" algn="ctr" defTabSz="91433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xmlns="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763563" y="3733917"/>
            <a:ext cx="2013976" cy="21620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539960" rIns="91434" bIns="45718" anchor="ctr"/>
          <a:lstStyle>
            <a:lvl1pPr marL="0" marR="0" indent="0" algn="ctr" defTabSz="91433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xmlns="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368355" y="3733917"/>
            <a:ext cx="2013976" cy="21620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539960" rIns="91434" bIns="45718" anchor="ctr"/>
          <a:lstStyle>
            <a:lvl1pPr marL="0" marR="0" indent="0" algn="ctr" defTabSz="91433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212277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255981" y="536627"/>
            <a:ext cx="5216403" cy="262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 sz="1900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719171" y="536627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539960" rIns="91434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3487575" y="536627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539960" rIns="91434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719171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539960" rIns="91434" bIns="45718" anchor="ctr"/>
          <a:lstStyle>
            <a:lvl1pPr marL="0" marR="0" indent="0" algn="ctr" defTabSz="91433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3487575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539960" rIns="91434" bIns="45718" anchor="ctr"/>
          <a:lstStyle>
            <a:lvl1pPr marL="0" marR="0" indent="0" algn="ctr" defTabSz="91433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6255979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539960" rIns="91434" bIns="45718" anchor="ctr"/>
          <a:lstStyle>
            <a:lvl1pPr marL="0" marR="0" indent="0" algn="ctr" defTabSz="91433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9024383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539960" rIns="91434" bIns="45718" anchor="ctr"/>
          <a:lstStyle>
            <a:lvl1pPr marL="0" marR="0" indent="0" algn="ctr" defTabSz="91433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xmlns="" id="{014BF118-7805-4CE3-BFFB-7B8D38F86890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 sz="1900"/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xmlns="" id="{5E817235-5A77-4E74-B757-BB579DCFDBE3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 sz="1900"/>
          </a:p>
        </p:txBody>
      </p:sp>
    </p:spTree>
    <p:extLst>
      <p:ext uri="{BB962C8B-B14F-4D97-AF65-F5344CB8AC3E}">
        <p14:creationId xmlns="" xmlns:p14="http://schemas.microsoft.com/office/powerpoint/2010/main" val="3609022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5" y="282871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3" y="529437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2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5" y="945545"/>
            <a:ext cx="1134311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73" y="1828687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60" y="2271385"/>
            <a:ext cx="642583" cy="721835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9" y="2985247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7" y="563553"/>
            <a:ext cx="692699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5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3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8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7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5" y="3276037"/>
            <a:ext cx="948999" cy="1066043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:a16="http://schemas.microsoft.com/office/drawing/2014/main" xmlns="" id="{2A56CF54-E8A9-4CB3-8E2F-822D02DEE067}"/>
              </a:ext>
            </a:extLst>
          </p:cNvPr>
          <p:cNvSpPr/>
          <p:nvPr userDrawn="1"/>
        </p:nvSpPr>
        <p:spPr>
          <a:xfrm rot="16200000">
            <a:off x="4784977" y="-1005425"/>
            <a:ext cx="5734851" cy="907920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 sz="1900"/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xmlns="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767879" y="958248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lIns="91434" tIns="45718" rIns="91434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:a16="http://schemas.microsoft.com/office/drawing/2014/main" xmlns="" id="{1EB681C3-88C5-4FD8-8B12-CCD616C27E79}"/>
              </a:ext>
            </a:extLst>
          </p:cNvPr>
          <p:cNvSpPr/>
          <p:nvPr userDrawn="1"/>
        </p:nvSpPr>
        <p:spPr>
          <a:xfrm>
            <a:off x="6590247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 sz="1900">
              <a:solidFill>
                <a:schemeClr val="bg1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:a16="http://schemas.microsoft.com/office/drawing/2014/main" xmlns="" id="{3177E798-31DD-4007-B9A5-B9562F7A1B10}"/>
              </a:ext>
            </a:extLst>
          </p:cNvPr>
          <p:cNvSpPr/>
          <p:nvPr userDrawn="1"/>
        </p:nvSpPr>
        <p:spPr>
          <a:xfrm>
            <a:off x="3767879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xmlns="" id="{2245EFFE-4084-4C09-826D-4D874ADCF1CE}"/>
              </a:ext>
            </a:extLst>
          </p:cNvPr>
          <p:cNvSpPr/>
          <p:nvPr userDrawn="1"/>
        </p:nvSpPr>
        <p:spPr>
          <a:xfrm>
            <a:off x="9412615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xmlns="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590247" y="958248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lIns="91434" tIns="45718" rIns="91434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xmlns="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412615" y="958248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lIns="91434" tIns="45718" rIns="91434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31151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82"/>
            <a:ext cx="11573197" cy="724247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1409218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82"/>
            <a:ext cx="11573197" cy="724247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2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 sz="1300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5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 sz="1300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80" y="1276655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 sz="1300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711704" y="1621826"/>
            <a:ext cx="2232248" cy="553996"/>
          </a:xfrm>
          <a:prstGeom prst="rect">
            <a:avLst/>
          </a:prstGeom>
          <a:noFill/>
        </p:spPr>
        <p:txBody>
          <a:bodyPr wrap="square" lIns="91434" tIns="45718" rIns="91434" bIns="45718" rtlCol="0" anchor="ctr">
            <a:spAutoFit/>
          </a:bodyPr>
          <a:lstStyle/>
          <a:p>
            <a:r>
              <a:rPr lang="en-US" altLang="ko-KR" sz="1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711704" y="2104383"/>
            <a:ext cx="2232248" cy="784828"/>
          </a:xfrm>
          <a:prstGeom prst="rect">
            <a:avLst/>
          </a:prstGeom>
          <a:noFill/>
        </p:spPr>
        <p:txBody>
          <a:bodyPr wrap="square" lIns="91434" tIns="45718" rIns="91434" bIns="45718" rtlCol="0" anchor="ctr">
            <a:spAutoFit/>
          </a:bodyPr>
          <a:lstStyle/>
          <a:p>
            <a:r>
              <a:rPr lang="en-US" altLang="ko-KR" sz="1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721229" y="5800749"/>
            <a:ext cx="2232000" cy="323163"/>
          </a:xfrm>
          <a:prstGeom prst="rect">
            <a:avLst/>
          </a:prstGeom>
          <a:noFill/>
        </p:spPr>
        <p:txBody>
          <a:bodyPr wrap="square" lIns="91434" tIns="45718" rIns="91434" bIns="45718" rtlCol="0" anchor="ctr">
            <a:spAutoFit/>
          </a:bodyPr>
          <a:lstStyle/>
          <a:p>
            <a:r>
              <a:rPr lang="en-US" altLang="ko-KR" sz="15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5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721229" y="4450325"/>
            <a:ext cx="2717296" cy="1384995"/>
          </a:xfrm>
          <a:prstGeom prst="rect">
            <a:avLst/>
          </a:prstGeom>
          <a:noFill/>
        </p:spPr>
        <p:txBody>
          <a:bodyPr wrap="square" lIns="91434" tIns="45718" rIns="91434" bIns="45718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="" xmlns:p14="http://schemas.microsoft.com/office/powerpoint/2010/main" val="8986015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002-KIMS BUSINESS\007-02-Fullslidesppt-Contents\20161206\02-\blue-penci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" y="3813044"/>
            <a:ext cx="5157105" cy="30449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11424" y="644692"/>
            <a:ext cx="3456384" cy="1632181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l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11424" y="2276872"/>
            <a:ext cx="3456384" cy="768085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l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</p:spTree>
    <p:extLst>
      <p:ext uri="{BB962C8B-B14F-4D97-AF65-F5344CB8AC3E}">
        <p14:creationId xmlns="" xmlns:p14="http://schemas.microsoft.com/office/powerpoint/2010/main" val="3031519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139161" y="1"/>
            <a:ext cx="2863563" cy="399932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34" tIns="45718" rIns="91434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122129" y="2870061"/>
            <a:ext cx="2863563" cy="39879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34" tIns="45718" rIns="91434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9139161" y="4114800"/>
            <a:ext cx="2863563" cy="274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90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122129" y="1"/>
            <a:ext cx="2863563" cy="2754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9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281261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5088809" y="3352278"/>
            <a:ext cx="1728193" cy="3530996"/>
          </a:xfrm>
          <a:custGeom>
            <a:avLst/>
            <a:gdLst>
              <a:gd name="connsiteX0" fmla="*/ 1847850 w 3571875"/>
              <a:gd name="connsiteY0" fmla="*/ 6791325 h 6791325"/>
              <a:gd name="connsiteX1" fmla="*/ 3571875 w 3571875"/>
              <a:gd name="connsiteY1" fmla="*/ 6781800 h 6791325"/>
              <a:gd name="connsiteX2" fmla="*/ 2514600 w 3571875"/>
              <a:gd name="connsiteY2" fmla="*/ 3819525 h 6791325"/>
              <a:gd name="connsiteX3" fmla="*/ 2390775 w 3571875"/>
              <a:gd name="connsiteY3" fmla="*/ 3267075 h 6791325"/>
              <a:gd name="connsiteX4" fmla="*/ 2752725 w 3571875"/>
              <a:gd name="connsiteY4" fmla="*/ 2162175 h 6791325"/>
              <a:gd name="connsiteX5" fmla="*/ 3390900 w 3571875"/>
              <a:gd name="connsiteY5" fmla="*/ 1247775 h 6791325"/>
              <a:gd name="connsiteX6" fmla="*/ 3209925 w 3571875"/>
              <a:gd name="connsiteY6" fmla="*/ 1133475 h 6791325"/>
              <a:gd name="connsiteX7" fmla="*/ 2543175 w 3571875"/>
              <a:gd name="connsiteY7" fmla="*/ 1857375 h 6791325"/>
              <a:gd name="connsiteX8" fmla="*/ 2371725 w 3571875"/>
              <a:gd name="connsiteY8" fmla="*/ 1752600 h 6791325"/>
              <a:gd name="connsiteX9" fmla="*/ 2771775 w 3571875"/>
              <a:gd name="connsiteY9" fmla="*/ 390525 h 6791325"/>
              <a:gd name="connsiteX10" fmla="*/ 2486025 w 3571875"/>
              <a:gd name="connsiteY10" fmla="*/ 295275 h 6791325"/>
              <a:gd name="connsiteX11" fmla="*/ 2124075 w 3571875"/>
              <a:gd name="connsiteY11" fmla="*/ 1609725 h 6791325"/>
              <a:gd name="connsiteX12" fmla="*/ 1971675 w 3571875"/>
              <a:gd name="connsiteY12" fmla="*/ 1495425 h 6791325"/>
              <a:gd name="connsiteX13" fmla="*/ 1990725 w 3571875"/>
              <a:gd name="connsiteY13" fmla="*/ 0 h 6791325"/>
              <a:gd name="connsiteX14" fmla="*/ 1790700 w 3571875"/>
              <a:gd name="connsiteY14" fmla="*/ 66675 h 6791325"/>
              <a:gd name="connsiteX15" fmla="*/ 1724025 w 3571875"/>
              <a:gd name="connsiteY15" fmla="*/ 1514475 h 6791325"/>
              <a:gd name="connsiteX16" fmla="*/ 1524000 w 3571875"/>
              <a:gd name="connsiteY16" fmla="*/ 1504950 h 6791325"/>
              <a:gd name="connsiteX17" fmla="*/ 1352550 w 3571875"/>
              <a:gd name="connsiteY17" fmla="*/ 123825 h 6791325"/>
              <a:gd name="connsiteX18" fmla="*/ 1171575 w 3571875"/>
              <a:gd name="connsiteY18" fmla="*/ 123825 h 6791325"/>
              <a:gd name="connsiteX19" fmla="*/ 1219200 w 3571875"/>
              <a:gd name="connsiteY19" fmla="*/ 1638300 h 6791325"/>
              <a:gd name="connsiteX20" fmla="*/ 1057275 w 3571875"/>
              <a:gd name="connsiteY20" fmla="*/ 2190750 h 6791325"/>
              <a:gd name="connsiteX21" fmla="*/ 800100 w 3571875"/>
              <a:gd name="connsiteY21" fmla="*/ 2247900 h 6791325"/>
              <a:gd name="connsiteX22" fmla="*/ 85725 w 3571875"/>
              <a:gd name="connsiteY22" fmla="*/ 1733550 h 6791325"/>
              <a:gd name="connsiteX23" fmla="*/ 0 w 3571875"/>
              <a:gd name="connsiteY23" fmla="*/ 2038350 h 6791325"/>
              <a:gd name="connsiteX24" fmla="*/ 609600 w 3571875"/>
              <a:gd name="connsiteY24" fmla="*/ 2743200 h 6791325"/>
              <a:gd name="connsiteX25" fmla="*/ 1238250 w 3571875"/>
              <a:gd name="connsiteY25" fmla="*/ 3476625 h 6791325"/>
              <a:gd name="connsiteX26" fmla="*/ 1457325 w 3571875"/>
              <a:gd name="connsiteY26" fmla="*/ 4010025 h 6791325"/>
              <a:gd name="connsiteX27" fmla="*/ 1847850 w 3571875"/>
              <a:gd name="connsiteY27" fmla="*/ 6791325 h 6791325"/>
              <a:gd name="connsiteX0" fmla="*/ 1889034 w 3613059"/>
              <a:gd name="connsiteY0" fmla="*/ 6791325 h 6791325"/>
              <a:gd name="connsiteX1" fmla="*/ 3613059 w 3613059"/>
              <a:gd name="connsiteY1" fmla="*/ 6781800 h 6791325"/>
              <a:gd name="connsiteX2" fmla="*/ 2555784 w 3613059"/>
              <a:gd name="connsiteY2" fmla="*/ 3819525 h 6791325"/>
              <a:gd name="connsiteX3" fmla="*/ 2431959 w 3613059"/>
              <a:gd name="connsiteY3" fmla="*/ 3267075 h 6791325"/>
              <a:gd name="connsiteX4" fmla="*/ 2793909 w 3613059"/>
              <a:gd name="connsiteY4" fmla="*/ 2162175 h 6791325"/>
              <a:gd name="connsiteX5" fmla="*/ 3432084 w 3613059"/>
              <a:gd name="connsiteY5" fmla="*/ 1247775 h 6791325"/>
              <a:gd name="connsiteX6" fmla="*/ 3251109 w 3613059"/>
              <a:gd name="connsiteY6" fmla="*/ 1133475 h 6791325"/>
              <a:gd name="connsiteX7" fmla="*/ 2584359 w 3613059"/>
              <a:gd name="connsiteY7" fmla="*/ 1857375 h 6791325"/>
              <a:gd name="connsiteX8" fmla="*/ 2412909 w 3613059"/>
              <a:gd name="connsiteY8" fmla="*/ 1752600 h 6791325"/>
              <a:gd name="connsiteX9" fmla="*/ 2812959 w 3613059"/>
              <a:gd name="connsiteY9" fmla="*/ 390525 h 6791325"/>
              <a:gd name="connsiteX10" fmla="*/ 2527209 w 3613059"/>
              <a:gd name="connsiteY10" fmla="*/ 295275 h 6791325"/>
              <a:gd name="connsiteX11" fmla="*/ 2165259 w 3613059"/>
              <a:gd name="connsiteY11" fmla="*/ 1609725 h 6791325"/>
              <a:gd name="connsiteX12" fmla="*/ 2012859 w 3613059"/>
              <a:gd name="connsiteY12" fmla="*/ 1495425 h 6791325"/>
              <a:gd name="connsiteX13" fmla="*/ 2031909 w 3613059"/>
              <a:gd name="connsiteY13" fmla="*/ 0 h 6791325"/>
              <a:gd name="connsiteX14" fmla="*/ 1831884 w 3613059"/>
              <a:gd name="connsiteY14" fmla="*/ 66675 h 6791325"/>
              <a:gd name="connsiteX15" fmla="*/ 1765209 w 3613059"/>
              <a:gd name="connsiteY15" fmla="*/ 1514475 h 6791325"/>
              <a:gd name="connsiteX16" fmla="*/ 1565184 w 3613059"/>
              <a:gd name="connsiteY16" fmla="*/ 1504950 h 6791325"/>
              <a:gd name="connsiteX17" fmla="*/ 1393734 w 3613059"/>
              <a:gd name="connsiteY17" fmla="*/ 123825 h 6791325"/>
              <a:gd name="connsiteX18" fmla="*/ 1212759 w 3613059"/>
              <a:gd name="connsiteY18" fmla="*/ 123825 h 6791325"/>
              <a:gd name="connsiteX19" fmla="*/ 1260384 w 3613059"/>
              <a:gd name="connsiteY19" fmla="*/ 1638300 h 6791325"/>
              <a:gd name="connsiteX20" fmla="*/ 1098459 w 3613059"/>
              <a:gd name="connsiteY20" fmla="*/ 2190750 h 6791325"/>
              <a:gd name="connsiteX21" fmla="*/ 841284 w 3613059"/>
              <a:gd name="connsiteY21" fmla="*/ 2247900 h 6791325"/>
              <a:gd name="connsiteX22" fmla="*/ 126909 w 3613059"/>
              <a:gd name="connsiteY22" fmla="*/ 1733550 h 6791325"/>
              <a:gd name="connsiteX23" fmla="*/ 41184 w 3613059"/>
              <a:gd name="connsiteY23" fmla="*/ 2038350 h 6791325"/>
              <a:gd name="connsiteX24" fmla="*/ 650784 w 3613059"/>
              <a:gd name="connsiteY24" fmla="*/ 2743200 h 6791325"/>
              <a:gd name="connsiteX25" fmla="*/ 1279434 w 3613059"/>
              <a:gd name="connsiteY25" fmla="*/ 3476625 h 6791325"/>
              <a:gd name="connsiteX26" fmla="*/ 1498509 w 3613059"/>
              <a:gd name="connsiteY26" fmla="*/ 4010025 h 6791325"/>
              <a:gd name="connsiteX27" fmla="*/ 1889034 w 3613059"/>
              <a:gd name="connsiteY27" fmla="*/ 6791325 h 6791325"/>
              <a:gd name="connsiteX0" fmla="*/ 1872461 w 3596486"/>
              <a:gd name="connsiteY0" fmla="*/ 6791325 h 6791325"/>
              <a:gd name="connsiteX1" fmla="*/ 3596486 w 3596486"/>
              <a:gd name="connsiteY1" fmla="*/ 6781800 h 6791325"/>
              <a:gd name="connsiteX2" fmla="*/ 2539211 w 3596486"/>
              <a:gd name="connsiteY2" fmla="*/ 3819525 h 6791325"/>
              <a:gd name="connsiteX3" fmla="*/ 2415386 w 3596486"/>
              <a:gd name="connsiteY3" fmla="*/ 3267075 h 6791325"/>
              <a:gd name="connsiteX4" fmla="*/ 2777336 w 3596486"/>
              <a:gd name="connsiteY4" fmla="*/ 2162175 h 6791325"/>
              <a:gd name="connsiteX5" fmla="*/ 3415511 w 3596486"/>
              <a:gd name="connsiteY5" fmla="*/ 1247775 h 6791325"/>
              <a:gd name="connsiteX6" fmla="*/ 3234536 w 3596486"/>
              <a:gd name="connsiteY6" fmla="*/ 1133475 h 6791325"/>
              <a:gd name="connsiteX7" fmla="*/ 2567786 w 3596486"/>
              <a:gd name="connsiteY7" fmla="*/ 1857375 h 6791325"/>
              <a:gd name="connsiteX8" fmla="*/ 2396336 w 3596486"/>
              <a:gd name="connsiteY8" fmla="*/ 1752600 h 6791325"/>
              <a:gd name="connsiteX9" fmla="*/ 2796386 w 3596486"/>
              <a:gd name="connsiteY9" fmla="*/ 390525 h 6791325"/>
              <a:gd name="connsiteX10" fmla="*/ 2510636 w 3596486"/>
              <a:gd name="connsiteY10" fmla="*/ 295275 h 6791325"/>
              <a:gd name="connsiteX11" fmla="*/ 2148686 w 3596486"/>
              <a:gd name="connsiteY11" fmla="*/ 1609725 h 6791325"/>
              <a:gd name="connsiteX12" fmla="*/ 1996286 w 3596486"/>
              <a:gd name="connsiteY12" fmla="*/ 1495425 h 6791325"/>
              <a:gd name="connsiteX13" fmla="*/ 2015336 w 3596486"/>
              <a:gd name="connsiteY13" fmla="*/ 0 h 6791325"/>
              <a:gd name="connsiteX14" fmla="*/ 1815311 w 3596486"/>
              <a:gd name="connsiteY14" fmla="*/ 66675 h 6791325"/>
              <a:gd name="connsiteX15" fmla="*/ 1748636 w 3596486"/>
              <a:gd name="connsiteY15" fmla="*/ 1514475 h 6791325"/>
              <a:gd name="connsiteX16" fmla="*/ 1548611 w 3596486"/>
              <a:gd name="connsiteY16" fmla="*/ 1504950 h 6791325"/>
              <a:gd name="connsiteX17" fmla="*/ 1377161 w 3596486"/>
              <a:gd name="connsiteY17" fmla="*/ 123825 h 6791325"/>
              <a:gd name="connsiteX18" fmla="*/ 1196186 w 3596486"/>
              <a:gd name="connsiteY18" fmla="*/ 123825 h 6791325"/>
              <a:gd name="connsiteX19" fmla="*/ 1243811 w 3596486"/>
              <a:gd name="connsiteY19" fmla="*/ 1638300 h 6791325"/>
              <a:gd name="connsiteX20" fmla="*/ 1081886 w 3596486"/>
              <a:gd name="connsiteY20" fmla="*/ 2190750 h 6791325"/>
              <a:gd name="connsiteX21" fmla="*/ 824711 w 3596486"/>
              <a:gd name="connsiteY21" fmla="*/ 2247900 h 6791325"/>
              <a:gd name="connsiteX22" fmla="*/ 110336 w 3596486"/>
              <a:gd name="connsiteY22" fmla="*/ 1733550 h 6791325"/>
              <a:gd name="connsiteX23" fmla="*/ 76998 w 3596486"/>
              <a:gd name="connsiteY23" fmla="*/ 2038350 h 6791325"/>
              <a:gd name="connsiteX24" fmla="*/ 634211 w 3596486"/>
              <a:gd name="connsiteY24" fmla="*/ 2743200 h 6791325"/>
              <a:gd name="connsiteX25" fmla="*/ 1262861 w 3596486"/>
              <a:gd name="connsiteY25" fmla="*/ 3476625 h 6791325"/>
              <a:gd name="connsiteX26" fmla="*/ 1481936 w 3596486"/>
              <a:gd name="connsiteY26" fmla="*/ 4010025 h 6791325"/>
              <a:gd name="connsiteX27" fmla="*/ 1872461 w 3596486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93297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814105 h 6814105"/>
              <a:gd name="connsiteX1" fmla="*/ 3693484 w 3693484"/>
              <a:gd name="connsiteY1" fmla="*/ 6804580 h 6814105"/>
              <a:gd name="connsiteX2" fmla="*/ 2636209 w 3693484"/>
              <a:gd name="connsiteY2" fmla="*/ 3842305 h 6814105"/>
              <a:gd name="connsiteX3" fmla="*/ 2512384 w 3693484"/>
              <a:gd name="connsiteY3" fmla="*/ 3289855 h 6814105"/>
              <a:gd name="connsiteX4" fmla="*/ 2874334 w 3693484"/>
              <a:gd name="connsiteY4" fmla="*/ 2184955 h 6814105"/>
              <a:gd name="connsiteX5" fmla="*/ 3512509 w 3693484"/>
              <a:gd name="connsiteY5" fmla="*/ 1270555 h 6814105"/>
              <a:gd name="connsiteX6" fmla="*/ 3331534 w 3693484"/>
              <a:gd name="connsiteY6" fmla="*/ 1156255 h 6814105"/>
              <a:gd name="connsiteX7" fmla="*/ 2664784 w 3693484"/>
              <a:gd name="connsiteY7" fmla="*/ 1880155 h 6814105"/>
              <a:gd name="connsiteX8" fmla="*/ 2493334 w 3693484"/>
              <a:gd name="connsiteY8" fmla="*/ 1775380 h 6814105"/>
              <a:gd name="connsiteX9" fmla="*/ 2893384 w 3693484"/>
              <a:gd name="connsiteY9" fmla="*/ 413305 h 6814105"/>
              <a:gd name="connsiteX10" fmla="*/ 2607634 w 3693484"/>
              <a:gd name="connsiteY10" fmla="*/ 318055 h 6814105"/>
              <a:gd name="connsiteX11" fmla="*/ 2245684 w 3693484"/>
              <a:gd name="connsiteY11" fmla="*/ 1632505 h 6814105"/>
              <a:gd name="connsiteX12" fmla="*/ 2131384 w 3693484"/>
              <a:gd name="connsiteY12" fmla="*/ 1565830 h 6814105"/>
              <a:gd name="connsiteX13" fmla="*/ 2193297 w 3693484"/>
              <a:gd name="connsiteY13" fmla="*/ 122792 h 6814105"/>
              <a:gd name="connsiteX14" fmla="*/ 1878971 w 3693484"/>
              <a:gd name="connsiteY14" fmla="*/ 132318 h 6814105"/>
              <a:gd name="connsiteX15" fmla="*/ 1798009 w 3693484"/>
              <a:gd name="connsiteY15" fmla="*/ 1522968 h 6814105"/>
              <a:gd name="connsiteX16" fmla="*/ 1674184 w 3693484"/>
              <a:gd name="connsiteY16" fmla="*/ 1527729 h 6814105"/>
              <a:gd name="connsiteX17" fmla="*/ 1593221 w 3693484"/>
              <a:gd name="connsiteY17" fmla="*/ 346630 h 6814105"/>
              <a:gd name="connsiteX18" fmla="*/ 1307472 w 3693484"/>
              <a:gd name="connsiteY18" fmla="*/ 337105 h 6814105"/>
              <a:gd name="connsiteX19" fmla="*/ 1312234 w 3693484"/>
              <a:gd name="connsiteY19" fmla="*/ 1603930 h 6814105"/>
              <a:gd name="connsiteX20" fmla="*/ 1259846 w 3693484"/>
              <a:gd name="connsiteY20" fmla="*/ 1994455 h 6814105"/>
              <a:gd name="connsiteX21" fmla="*/ 902659 w 3693484"/>
              <a:gd name="connsiteY21" fmla="*/ 2270680 h 6814105"/>
              <a:gd name="connsiteX22" fmla="*/ 207334 w 3693484"/>
              <a:gd name="connsiteY22" fmla="*/ 1756330 h 6814105"/>
              <a:gd name="connsiteX23" fmla="*/ 173996 w 3693484"/>
              <a:gd name="connsiteY23" fmla="*/ 2061130 h 6814105"/>
              <a:gd name="connsiteX24" fmla="*/ 731209 w 3693484"/>
              <a:gd name="connsiteY24" fmla="*/ 2765980 h 6814105"/>
              <a:gd name="connsiteX25" fmla="*/ 1359859 w 3693484"/>
              <a:gd name="connsiteY25" fmla="*/ 3499405 h 6814105"/>
              <a:gd name="connsiteX26" fmla="*/ 1578934 w 3693484"/>
              <a:gd name="connsiteY26" fmla="*/ 4032805 h 6814105"/>
              <a:gd name="connsiteX27" fmla="*/ 1969459 w 3693484"/>
              <a:gd name="connsiteY27" fmla="*/ 6814105 h 6814105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45684 w 3693484"/>
              <a:gd name="connsiteY11" fmla="*/ 1663910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21922 w 3693484"/>
              <a:gd name="connsiteY10" fmla="*/ 401847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598109 w 3693484"/>
              <a:gd name="connsiteY7" fmla="*/ 18496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64809 w 3693484"/>
              <a:gd name="connsiteY4" fmla="*/ 219731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83859 w 3693484"/>
              <a:gd name="connsiteY4" fmla="*/ 2092535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21959 w 3693484"/>
              <a:gd name="connsiteY4" fmla="*/ 2097298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59934 w 3693484"/>
              <a:gd name="connsiteY0" fmla="*/ 6707398 h 6835985"/>
              <a:gd name="connsiteX1" fmla="*/ 3693484 w 3693484"/>
              <a:gd name="connsiteY1" fmla="*/ 6835985 h 6835985"/>
              <a:gd name="connsiteX2" fmla="*/ 2640971 w 3693484"/>
              <a:gd name="connsiteY2" fmla="*/ 3878472 h 6835985"/>
              <a:gd name="connsiteX3" fmla="*/ 2517146 w 3693484"/>
              <a:gd name="connsiteY3" fmla="*/ 3345073 h 6835985"/>
              <a:gd name="connsiteX4" fmla="*/ 2755270 w 3693484"/>
              <a:gd name="connsiteY4" fmla="*/ 2811673 h 6835985"/>
              <a:gd name="connsiteX5" fmla="*/ 2864809 w 3693484"/>
              <a:gd name="connsiteY5" fmla="*/ 2192548 h 6835985"/>
              <a:gd name="connsiteX6" fmla="*/ 3512509 w 3693484"/>
              <a:gd name="connsiteY6" fmla="*/ 1301960 h 6835985"/>
              <a:gd name="connsiteX7" fmla="*/ 3298197 w 3693484"/>
              <a:gd name="connsiteY7" fmla="*/ 1178135 h 6835985"/>
              <a:gd name="connsiteX8" fmla="*/ 2607634 w 3693484"/>
              <a:gd name="connsiteY8" fmla="*/ 1878222 h 6835985"/>
              <a:gd name="connsiteX9" fmla="*/ 2531434 w 3693484"/>
              <a:gd name="connsiteY9" fmla="*/ 1821072 h 6835985"/>
              <a:gd name="connsiteX10" fmla="*/ 2874334 w 3693484"/>
              <a:gd name="connsiteY10" fmla="*/ 563772 h 6835985"/>
              <a:gd name="connsiteX11" fmla="*/ 2598109 w 3693484"/>
              <a:gd name="connsiteY11" fmla="*/ 397084 h 6835985"/>
              <a:gd name="connsiteX12" fmla="*/ 2207584 w 3693484"/>
              <a:gd name="connsiteY12" fmla="*/ 1659147 h 6835985"/>
              <a:gd name="connsiteX13" fmla="*/ 2131384 w 3693484"/>
              <a:gd name="connsiteY13" fmla="*/ 1597235 h 6835985"/>
              <a:gd name="connsiteX14" fmla="*/ 2193297 w 3693484"/>
              <a:gd name="connsiteY14" fmla="*/ 154197 h 6835985"/>
              <a:gd name="connsiteX15" fmla="*/ 1878971 w 3693484"/>
              <a:gd name="connsiteY15" fmla="*/ 163723 h 6835985"/>
              <a:gd name="connsiteX16" fmla="*/ 1798009 w 3693484"/>
              <a:gd name="connsiteY16" fmla="*/ 1554373 h 6835985"/>
              <a:gd name="connsiteX17" fmla="*/ 1674184 w 3693484"/>
              <a:gd name="connsiteY17" fmla="*/ 1559134 h 6835985"/>
              <a:gd name="connsiteX18" fmla="*/ 1593221 w 3693484"/>
              <a:gd name="connsiteY18" fmla="*/ 378035 h 6835985"/>
              <a:gd name="connsiteX19" fmla="*/ 1307472 w 3693484"/>
              <a:gd name="connsiteY19" fmla="*/ 368510 h 6835985"/>
              <a:gd name="connsiteX20" fmla="*/ 1312234 w 3693484"/>
              <a:gd name="connsiteY20" fmla="*/ 1635335 h 6835985"/>
              <a:gd name="connsiteX21" fmla="*/ 1259846 w 3693484"/>
              <a:gd name="connsiteY21" fmla="*/ 2025860 h 6835985"/>
              <a:gd name="connsiteX22" fmla="*/ 902659 w 3693484"/>
              <a:gd name="connsiteY22" fmla="*/ 2302085 h 6835985"/>
              <a:gd name="connsiteX23" fmla="*/ 207334 w 3693484"/>
              <a:gd name="connsiteY23" fmla="*/ 1787735 h 6835985"/>
              <a:gd name="connsiteX24" fmla="*/ 173996 w 3693484"/>
              <a:gd name="connsiteY24" fmla="*/ 2092535 h 6835985"/>
              <a:gd name="connsiteX25" fmla="*/ 745496 w 3693484"/>
              <a:gd name="connsiteY25" fmla="*/ 2806910 h 6835985"/>
              <a:gd name="connsiteX26" fmla="*/ 1440822 w 3693484"/>
              <a:gd name="connsiteY26" fmla="*/ 3583198 h 6835985"/>
              <a:gd name="connsiteX27" fmla="*/ 1617034 w 3693484"/>
              <a:gd name="connsiteY27" fmla="*/ 4107073 h 6835985"/>
              <a:gd name="connsiteX28" fmla="*/ 1959934 w 3693484"/>
              <a:gd name="connsiteY28" fmla="*/ 6707398 h 6835985"/>
              <a:gd name="connsiteX0" fmla="*/ 1959934 w 3664909"/>
              <a:gd name="connsiteY0" fmla="*/ 6707398 h 6712160"/>
              <a:gd name="connsiteX1" fmla="*/ 3664909 w 3664909"/>
              <a:gd name="connsiteY1" fmla="*/ 6712160 h 6712160"/>
              <a:gd name="connsiteX2" fmla="*/ 2640971 w 3664909"/>
              <a:gd name="connsiteY2" fmla="*/ 3878472 h 6712160"/>
              <a:gd name="connsiteX3" fmla="*/ 2517146 w 3664909"/>
              <a:gd name="connsiteY3" fmla="*/ 3345073 h 6712160"/>
              <a:gd name="connsiteX4" fmla="*/ 2755270 w 3664909"/>
              <a:gd name="connsiteY4" fmla="*/ 2811673 h 6712160"/>
              <a:gd name="connsiteX5" fmla="*/ 2864809 w 3664909"/>
              <a:gd name="connsiteY5" fmla="*/ 2192548 h 6712160"/>
              <a:gd name="connsiteX6" fmla="*/ 3512509 w 3664909"/>
              <a:gd name="connsiteY6" fmla="*/ 1301960 h 6712160"/>
              <a:gd name="connsiteX7" fmla="*/ 3298197 w 3664909"/>
              <a:gd name="connsiteY7" fmla="*/ 1178135 h 6712160"/>
              <a:gd name="connsiteX8" fmla="*/ 2607634 w 3664909"/>
              <a:gd name="connsiteY8" fmla="*/ 1878222 h 6712160"/>
              <a:gd name="connsiteX9" fmla="*/ 2531434 w 3664909"/>
              <a:gd name="connsiteY9" fmla="*/ 1821072 h 6712160"/>
              <a:gd name="connsiteX10" fmla="*/ 2874334 w 3664909"/>
              <a:gd name="connsiteY10" fmla="*/ 563772 h 6712160"/>
              <a:gd name="connsiteX11" fmla="*/ 2598109 w 3664909"/>
              <a:gd name="connsiteY11" fmla="*/ 397084 h 6712160"/>
              <a:gd name="connsiteX12" fmla="*/ 2207584 w 3664909"/>
              <a:gd name="connsiteY12" fmla="*/ 1659147 h 6712160"/>
              <a:gd name="connsiteX13" fmla="*/ 2131384 w 3664909"/>
              <a:gd name="connsiteY13" fmla="*/ 1597235 h 6712160"/>
              <a:gd name="connsiteX14" fmla="*/ 2193297 w 3664909"/>
              <a:gd name="connsiteY14" fmla="*/ 154197 h 6712160"/>
              <a:gd name="connsiteX15" fmla="*/ 1878971 w 3664909"/>
              <a:gd name="connsiteY15" fmla="*/ 163723 h 6712160"/>
              <a:gd name="connsiteX16" fmla="*/ 1798009 w 3664909"/>
              <a:gd name="connsiteY16" fmla="*/ 1554373 h 6712160"/>
              <a:gd name="connsiteX17" fmla="*/ 1674184 w 3664909"/>
              <a:gd name="connsiteY17" fmla="*/ 1559134 h 6712160"/>
              <a:gd name="connsiteX18" fmla="*/ 1593221 w 3664909"/>
              <a:gd name="connsiteY18" fmla="*/ 378035 h 6712160"/>
              <a:gd name="connsiteX19" fmla="*/ 1307472 w 3664909"/>
              <a:gd name="connsiteY19" fmla="*/ 368510 h 6712160"/>
              <a:gd name="connsiteX20" fmla="*/ 1312234 w 3664909"/>
              <a:gd name="connsiteY20" fmla="*/ 1635335 h 6712160"/>
              <a:gd name="connsiteX21" fmla="*/ 1259846 w 3664909"/>
              <a:gd name="connsiteY21" fmla="*/ 2025860 h 6712160"/>
              <a:gd name="connsiteX22" fmla="*/ 902659 w 3664909"/>
              <a:gd name="connsiteY22" fmla="*/ 2302085 h 6712160"/>
              <a:gd name="connsiteX23" fmla="*/ 207334 w 3664909"/>
              <a:gd name="connsiteY23" fmla="*/ 1787735 h 6712160"/>
              <a:gd name="connsiteX24" fmla="*/ 173996 w 3664909"/>
              <a:gd name="connsiteY24" fmla="*/ 2092535 h 6712160"/>
              <a:gd name="connsiteX25" fmla="*/ 745496 w 3664909"/>
              <a:gd name="connsiteY25" fmla="*/ 2806910 h 6712160"/>
              <a:gd name="connsiteX26" fmla="*/ 1440822 w 3664909"/>
              <a:gd name="connsiteY26" fmla="*/ 3583198 h 6712160"/>
              <a:gd name="connsiteX27" fmla="*/ 1617034 w 3664909"/>
              <a:gd name="connsiteY27" fmla="*/ 4107073 h 6712160"/>
              <a:gd name="connsiteX28" fmla="*/ 1959934 w 3664909"/>
              <a:gd name="connsiteY28" fmla="*/ 6707398 h 6712160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17146 w 3650621"/>
              <a:gd name="connsiteY3" fmla="*/ 3345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424245 w 3650621"/>
              <a:gd name="connsiteY0" fmla="*/ 6728001 h 6728001"/>
              <a:gd name="connsiteX1" fmla="*/ 3650621 w 3650621"/>
              <a:gd name="connsiteY1" fmla="*/ 6702635 h 6728001"/>
              <a:gd name="connsiteX2" fmla="*/ 2640971 w 3650621"/>
              <a:gd name="connsiteY2" fmla="*/ 3878472 h 6728001"/>
              <a:gd name="connsiteX3" fmla="*/ 2539547 w 3650621"/>
              <a:gd name="connsiteY3" fmla="*/ 3373073 h 6728001"/>
              <a:gd name="connsiteX4" fmla="*/ 2755270 w 3650621"/>
              <a:gd name="connsiteY4" fmla="*/ 2811673 h 6728001"/>
              <a:gd name="connsiteX5" fmla="*/ 2864809 w 3650621"/>
              <a:gd name="connsiteY5" fmla="*/ 2192548 h 6728001"/>
              <a:gd name="connsiteX6" fmla="*/ 3512509 w 3650621"/>
              <a:gd name="connsiteY6" fmla="*/ 1301960 h 6728001"/>
              <a:gd name="connsiteX7" fmla="*/ 3298197 w 3650621"/>
              <a:gd name="connsiteY7" fmla="*/ 1178135 h 6728001"/>
              <a:gd name="connsiteX8" fmla="*/ 2607634 w 3650621"/>
              <a:gd name="connsiteY8" fmla="*/ 1878222 h 6728001"/>
              <a:gd name="connsiteX9" fmla="*/ 2531434 w 3650621"/>
              <a:gd name="connsiteY9" fmla="*/ 1821072 h 6728001"/>
              <a:gd name="connsiteX10" fmla="*/ 2874334 w 3650621"/>
              <a:gd name="connsiteY10" fmla="*/ 563772 h 6728001"/>
              <a:gd name="connsiteX11" fmla="*/ 2598109 w 3650621"/>
              <a:gd name="connsiteY11" fmla="*/ 397084 h 6728001"/>
              <a:gd name="connsiteX12" fmla="*/ 2207584 w 3650621"/>
              <a:gd name="connsiteY12" fmla="*/ 1659147 h 6728001"/>
              <a:gd name="connsiteX13" fmla="*/ 2131384 w 3650621"/>
              <a:gd name="connsiteY13" fmla="*/ 1597235 h 6728001"/>
              <a:gd name="connsiteX14" fmla="*/ 2193297 w 3650621"/>
              <a:gd name="connsiteY14" fmla="*/ 154197 h 6728001"/>
              <a:gd name="connsiteX15" fmla="*/ 1878971 w 3650621"/>
              <a:gd name="connsiteY15" fmla="*/ 163723 h 6728001"/>
              <a:gd name="connsiteX16" fmla="*/ 1798009 w 3650621"/>
              <a:gd name="connsiteY16" fmla="*/ 1554373 h 6728001"/>
              <a:gd name="connsiteX17" fmla="*/ 1674184 w 3650621"/>
              <a:gd name="connsiteY17" fmla="*/ 1559134 h 6728001"/>
              <a:gd name="connsiteX18" fmla="*/ 1593221 w 3650621"/>
              <a:gd name="connsiteY18" fmla="*/ 378035 h 6728001"/>
              <a:gd name="connsiteX19" fmla="*/ 1307472 w 3650621"/>
              <a:gd name="connsiteY19" fmla="*/ 368510 h 6728001"/>
              <a:gd name="connsiteX20" fmla="*/ 1312234 w 3650621"/>
              <a:gd name="connsiteY20" fmla="*/ 1635335 h 6728001"/>
              <a:gd name="connsiteX21" fmla="*/ 1259846 w 3650621"/>
              <a:gd name="connsiteY21" fmla="*/ 2025860 h 6728001"/>
              <a:gd name="connsiteX22" fmla="*/ 902659 w 3650621"/>
              <a:gd name="connsiteY22" fmla="*/ 2302085 h 6728001"/>
              <a:gd name="connsiteX23" fmla="*/ 207334 w 3650621"/>
              <a:gd name="connsiteY23" fmla="*/ 1787735 h 6728001"/>
              <a:gd name="connsiteX24" fmla="*/ 173996 w 3650621"/>
              <a:gd name="connsiteY24" fmla="*/ 2092535 h 6728001"/>
              <a:gd name="connsiteX25" fmla="*/ 745496 w 3650621"/>
              <a:gd name="connsiteY25" fmla="*/ 2806910 h 6728001"/>
              <a:gd name="connsiteX26" fmla="*/ 1440822 w 3650621"/>
              <a:gd name="connsiteY26" fmla="*/ 3583198 h 6728001"/>
              <a:gd name="connsiteX27" fmla="*/ 1617034 w 3650621"/>
              <a:gd name="connsiteY27" fmla="*/ 4107073 h 6728001"/>
              <a:gd name="connsiteX28" fmla="*/ 1424245 w 3650621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78205 w 3560733"/>
              <a:gd name="connsiteY22" fmla="*/ 2295217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378326 w 3514814"/>
              <a:gd name="connsiteY0" fmla="*/ 6728001 h 6728001"/>
              <a:gd name="connsiteX1" fmla="*/ 3144559 w 3514814"/>
              <a:gd name="connsiteY1" fmla="*/ 6709503 h 6728001"/>
              <a:gd name="connsiteX2" fmla="*/ 2595052 w 3514814"/>
              <a:gd name="connsiteY2" fmla="*/ 3878472 h 6728001"/>
              <a:gd name="connsiteX3" fmla="*/ 2507364 w 3514814"/>
              <a:gd name="connsiteY3" fmla="*/ 3482959 h 6728001"/>
              <a:gd name="connsiteX4" fmla="*/ 2778029 w 3514814"/>
              <a:gd name="connsiteY4" fmla="*/ 2866616 h 6728001"/>
              <a:gd name="connsiteX5" fmla="*/ 2818890 w 3514814"/>
              <a:gd name="connsiteY5" fmla="*/ 2192548 h 6728001"/>
              <a:gd name="connsiteX6" fmla="*/ 3466590 w 3514814"/>
              <a:gd name="connsiteY6" fmla="*/ 1301960 h 6728001"/>
              <a:gd name="connsiteX7" fmla="*/ 3252278 w 3514814"/>
              <a:gd name="connsiteY7" fmla="*/ 1178135 h 6728001"/>
              <a:gd name="connsiteX8" fmla="*/ 2561715 w 3514814"/>
              <a:gd name="connsiteY8" fmla="*/ 1878222 h 6728001"/>
              <a:gd name="connsiteX9" fmla="*/ 2485515 w 3514814"/>
              <a:gd name="connsiteY9" fmla="*/ 1821072 h 6728001"/>
              <a:gd name="connsiteX10" fmla="*/ 2828415 w 3514814"/>
              <a:gd name="connsiteY10" fmla="*/ 563772 h 6728001"/>
              <a:gd name="connsiteX11" fmla="*/ 2552190 w 3514814"/>
              <a:gd name="connsiteY11" fmla="*/ 397084 h 6728001"/>
              <a:gd name="connsiteX12" fmla="*/ 2161665 w 3514814"/>
              <a:gd name="connsiteY12" fmla="*/ 1659147 h 6728001"/>
              <a:gd name="connsiteX13" fmla="*/ 2085465 w 3514814"/>
              <a:gd name="connsiteY13" fmla="*/ 1597235 h 6728001"/>
              <a:gd name="connsiteX14" fmla="*/ 2147378 w 3514814"/>
              <a:gd name="connsiteY14" fmla="*/ 154197 h 6728001"/>
              <a:gd name="connsiteX15" fmla="*/ 1833052 w 3514814"/>
              <a:gd name="connsiteY15" fmla="*/ 163723 h 6728001"/>
              <a:gd name="connsiteX16" fmla="*/ 1752090 w 3514814"/>
              <a:gd name="connsiteY16" fmla="*/ 1554373 h 6728001"/>
              <a:gd name="connsiteX17" fmla="*/ 1628265 w 3514814"/>
              <a:gd name="connsiteY17" fmla="*/ 1559134 h 6728001"/>
              <a:gd name="connsiteX18" fmla="*/ 1547302 w 3514814"/>
              <a:gd name="connsiteY18" fmla="*/ 378035 h 6728001"/>
              <a:gd name="connsiteX19" fmla="*/ 1261553 w 3514814"/>
              <a:gd name="connsiteY19" fmla="*/ 368510 h 6728001"/>
              <a:gd name="connsiteX20" fmla="*/ 1266315 w 3514814"/>
              <a:gd name="connsiteY20" fmla="*/ 1635335 h 6728001"/>
              <a:gd name="connsiteX21" fmla="*/ 1213927 w 3514814"/>
              <a:gd name="connsiteY21" fmla="*/ 2025860 h 6728001"/>
              <a:gd name="connsiteX22" fmla="*/ 932286 w 3514814"/>
              <a:gd name="connsiteY22" fmla="*/ 2295217 h 6728001"/>
              <a:gd name="connsiteX23" fmla="*/ 291903 w 3514814"/>
              <a:gd name="connsiteY23" fmla="*/ 1822074 h 6728001"/>
              <a:gd name="connsiteX24" fmla="*/ 128077 w 3514814"/>
              <a:gd name="connsiteY24" fmla="*/ 2092535 h 6728001"/>
              <a:gd name="connsiteX25" fmla="*/ 699577 w 3514814"/>
              <a:gd name="connsiteY25" fmla="*/ 2806910 h 6728001"/>
              <a:gd name="connsiteX26" fmla="*/ 1394903 w 3514814"/>
              <a:gd name="connsiteY26" fmla="*/ 3583198 h 6728001"/>
              <a:gd name="connsiteX27" fmla="*/ 1571115 w 3514814"/>
              <a:gd name="connsiteY27" fmla="*/ 4107073 h 6728001"/>
              <a:gd name="connsiteX28" fmla="*/ 1378326 w 3514814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867877 w 3450405"/>
              <a:gd name="connsiteY22" fmla="*/ 2295217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35168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867877 w 3450405"/>
              <a:gd name="connsiteY22" fmla="*/ 2295217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1097303 w 3450405"/>
              <a:gd name="connsiteY22" fmla="*/ 2047827 h 6728001"/>
              <a:gd name="connsiteX23" fmla="*/ 909084 w 3450405"/>
              <a:gd name="connsiteY23" fmla="*/ 2336423 h 6728001"/>
              <a:gd name="connsiteX24" fmla="*/ 227494 w 3450405"/>
              <a:gd name="connsiteY24" fmla="*/ 1822074 h 6728001"/>
              <a:gd name="connsiteX25" fmla="*/ 159816 w 3450405"/>
              <a:gd name="connsiteY25" fmla="*/ 2133742 h 6728001"/>
              <a:gd name="connsiteX26" fmla="*/ 669507 w 3450405"/>
              <a:gd name="connsiteY26" fmla="*/ 2806910 h 6728001"/>
              <a:gd name="connsiteX27" fmla="*/ 1330494 w 3450405"/>
              <a:gd name="connsiteY27" fmla="*/ 3583198 h 6728001"/>
              <a:gd name="connsiteX28" fmla="*/ 1506706 w 3450405"/>
              <a:gd name="connsiteY28" fmla="*/ 4107073 h 6728001"/>
              <a:gd name="connsiteX29" fmla="*/ 1313917 w 3450405"/>
              <a:gd name="connsiteY29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909084 w 3450405"/>
              <a:gd name="connsiteY21" fmla="*/ 2336423 h 6728001"/>
              <a:gd name="connsiteX22" fmla="*/ 227494 w 3450405"/>
              <a:gd name="connsiteY22" fmla="*/ 1822074 h 6728001"/>
              <a:gd name="connsiteX23" fmla="*/ 159816 w 3450405"/>
              <a:gd name="connsiteY23" fmla="*/ 2133742 h 6728001"/>
              <a:gd name="connsiteX24" fmla="*/ 669507 w 3450405"/>
              <a:gd name="connsiteY24" fmla="*/ 2806910 h 6728001"/>
              <a:gd name="connsiteX25" fmla="*/ 1330494 w 3450405"/>
              <a:gd name="connsiteY25" fmla="*/ 3583198 h 6728001"/>
              <a:gd name="connsiteX26" fmla="*/ 1506706 w 3450405"/>
              <a:gd name="connsiteY26" fmla="*/ 4107073 h 6728001"/>
              <a:gd name="connsiteX27" fmla="*/ 1313917 w 3450405"/>
              <a:gd name="connsiteY27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563856 w 3450405"/>
              <a:gd name="connsiteY16" fmla="*/ 1559134 h 6728001"/>
              <a:gd name="connsiteX17" fmla="*/ 1482893 w 3450405"/>
              <a:gd name="connsiteY17" fmla="*/ 378035 h 6728001"/>
              <a:gd name="connsiteX18" fmla="*/ 1197144 w 3450405"/>
              <a:gd name="connsiteY18" fmla="*/ 368510 h 6728001"/>
              <a:gd name="connsiteX19" fmla="*/ 1188171 w 3450405"/>
              <a:gd name="connsiteY19" fmla="*/ 1717750 h 6728001"/>
              <a:gd name="connsiteX20" fmla="*/ 909084 w 3450405"/>
              <a:gd name="connsiteY20" fmla="*/ 2336423 h 6728001"/>
              <a:gd name="connsiteX21" fmla="*/ 227494 w 3450405"/>
              <a:gd name="connsiteY21" fmla="*/ 1822074 h 6728001"/>
              <a:gd name="connsiteX22" fmla="*/ 159816 w 3450405"/>
              <a:gd name="connsiteY22" fmla="*/ 2133742 h 6728001"/>
              <a:gd name="connsiteX23" fmla="*/ 669507 w 3450405"/>
              <a:gd name="connsiteY23" fmla="*/ 2806910 h 6728001"/>
              <a:gd name="connsiteX24" fmla="*/ 1330494 w 3450405"/>
              <a:gd name="connsiteY24" fmla="*/ 3583198 h 6728001"/>
              <a:gd name="connsiteX25" fmla="*/ 1506706 w 3450405"/>
              <a:gd name="connsiteY25" fmla="*/ 4107073 h 6728001"/>
              <a:gd name="connsiteX26" fmla="*/ 1313917 w 3450405"/>
              <a:gd name="connsiteY26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21056 w 3450405"/>
              <a:gd name="connsiteY12" fmla="*/ 1597235 h 6728001"/>
              <a:gd name="connsiteX13" fmla="*/ 2082969 w 3450405"/>
              <a:gd name="connsiteY13" fmla="*/ 154197 h 6728001"/>
              <a:gd name="connsiteX14" fmla="*/ 1768643 w 3450405"/>
              <a:gd name="connsiteY14" fmla="*/ 163723 h 6728001"/>
              <a:gd name="connsiteX15" fmla="*/ 1563856 w 3450405"/>
              <a:gd name="connsiteY15" fmla="*/ 1559134 h 6728001"/>
              <a:gd name="connsiteX16" fmla="*/ 1482893 w 3450405"/>
              <a:gd name="connsiteY16" fmla="*/ 378035 h 6728001"/>
              <a:gd name="connsiteX17" fmla="*/ 1197144 w 3450405"/>
              <a:gd name="connsiteY17" fmla="*/ 368510 h 6728001"/>
              <a:gd name="connsiteX18" fmla="*/ 1188171 w 3450405"/>
              <a:gd name="connsiteY18" fmla="*/ 1717750 h 6728001"/>
              <a:gd name="connsiteX19" fmla="*/ 909084 w 3450405"/>
              <a:gd name="connsiteY19" fmla="*/ 2336423 h 6728001"/>
              <a:gd name="connsiteX20" fmla="*/ 227494 w 3450405"/>
              <a:gd name="connsiteY20" fmla="*/ 1822074 h 6728001"/>
              <a:gd name="connsiteX21" fmla="*/ 159816 w 3450405"/>
              <a:gd name="connsiteY21" fmla="*/ 2133742 h 6728001"/>
              <a:gd name="connsiteX22" fmla="*/ 669507 w 3450405"/>
              <a:gd name="connsiteY22" fmla="*/ 2806910 h 6728001"/>
              <a:gd name="connsiteX23" fmla="*/ 1330494 w 3450405"/>
              <a:gd name="connsiteY23" fmla="*/ 3583198 h 6728001"/>
              <a:gd name="connsiteX24" fmla="*/ 1506706 w 3450405"/>
              <a:gd name="connsiteY24" fmla="*/ 4107073 h 6728001"/>
              <a:gd name="connsiteX25" fmla="*/ 1313917 w 3450405"/>
              <a:gd name="connsiteY25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21056 w 3450405"/>
              <a:gd name="connsiteY11" fmla="*/ 1597235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82867 w 3450405"/>
              <a:gd name="connsiteY11" fmla="*/ 1638442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32541"/>
              <a:gd name="connsiteY0" fmla="*/ 6728001 h 6728001"/>
              <a:gd name="connsiteX1" fmla="*/ 3080150 w 3432541"/>
              <a:gd name="connsiteY1" fmla="*/ 6709503 h 6728001"/>
              <a:gd name="connsiteX2" fmla="*/ 2530643 w 3432541"/>
              <a:gd name="connsiteY2" fmla="*/ 3878472 h 6728001"/>
              <a:gd name="connsiteX3" fmla="*/ 2442955 w 3432541"/>
              <a:gd name="connsiteY3" fmla="*/ 3482959 h 6728001"/>
              <a:gd name="connsiteX4" fmla="*/ 2713620 w 3432541"/>
              <a:gd name="connsiteY4" fmla="*/ 2866616 h 6728001"/>
              <a:gd name="connsiteX5" fmla="*/ 2754481 w 3432541"/>
              <a:gd name="connsiteY5" fmla="*/ 2192548 h 6728001"/>
              <a:gd name="connsiteX6" fmla="*/ 3402181 w 3432541"/>
              <a:gd name="connsiteY6" fmla="*/ 1301960 h 6728001"/>
              <a:gd name="connsiteX7" fmla="*/ 3016174 w 3432541"/>
              <a:gd name="connsiteY7" fmla="*/ 1075118 h 6728001"/>
              <a:gd name="connsiteX8" fmla="*/ 2421106 w 3432541"/>
              <a:gd name="connsiteY8" fmla="*/ 1821072 h 6728001"/>
              <a:gd name="connsiteX9" fmla="*/ 2764006 w 3432541"/>
              <a:gd name="connsiteY9" fmla="*/ 563772 h 6728001"/>
              <a:gd name="connsiteX10" fmla="*/ 2487781 w 3432541"/>
              <a:gd name="connsiteY10" fmla="*/ 397084 h 6728001"/>
              <a:gd name="connsiteX11" fmla="*/ 2034792 w 3432541"/>
              <a:gd name="connsiteY11" fmla="*/ 1645310 h 6728001"/>
              <a:gd name="connsiteX12" fmla="*/ 2082969 w 3432541"/>
              <a:gd name="connsiteY12" fmla="*/ 154197 h 6728001"/>
              <a:gd name="connsiteX13" fmla="*/ 1768643 w 3432541"/>
              <a:gd name="connsiteY13" fmla="*/ 163723 h 6728001"/>
              <a:gd name="connsiteX14" fmla="*/ 1625667 w 3432541"/>
              <a:gd name="connsiteY14" fmla="*/ 1620945 h 6728001"/>
              <a:gd name="connsiteX15" fmla="*/ 1482893 w 3432541"/>
              <a:gd name="connsiteY15" fmla="*/ 378035 h 6728001"/>
              <a:gd name="connsiteX16" fmla="*/ 1197144 w 3432541"/>
              <a:gd name="connsiteY16" fmla="*/ 368510 h 6728001"/>
              <a:gd name="connsiteX17" fmla="*/ 1188171 w 3432541"/>
              <a:gd name="connsiteY17" fmla="*/ 1717750 h 6728001"/>
              <a:gd name="connsiteX18" fmla="*/ 909084 w 3432541"/>
              <a:gd name="connsiteY18" fmla="*/ 2336423 h 6728001"/>
              <a:gd name="connsiteX19" fmla="*/ 227494 w 3432541"/>
              <a:gd name="connsiteY19" fmla="*/ 1822074 h 6728001"/>
              <a:gd name="connsiteX20" fmla="*/ 159816 w 3432541"/>
              <a:gd name="connsiteY20" fmla="*/ 2133742 h 6728001"/>
              <a:gd name="connsiteX21" fmla="*/ 669507 w 3432541"/>
              <a:gd name="connsiteY21" fmla="*/ 2806910 h 6728001"/>
              <a:gd name="connsiteX22" fmla="*/ 1330494 w 3432541"/>
              <a:gd name="connsiteY22" fmla="*/ 3583198 h 6728001"/>
              <a:gd name="connsiteX23" fmla="*/ 1506706 w 3432541"/>
              <a:gd name="connsiteY23" fmla="*/ 4107073 h 6728001"/>
              <a:gd name="connsiteX24" fmla="*/ 1313917 w 3432541"/>
              <a:gd name="connsiteY24" fmla="*/ 6728001 h 6728001"/>
              <a:gd name="connsiteX0" fmla="*/ 1313917 w 3314077"/>
              <a:gd name="connsiteY0" fmla="*/ 6728001 h 6728001"/>
              <a:gd name="connsiteX1" fmla="*/ 3080150 w 3314077"/>
              <a:gd name="connsiteY1" fmla="*/ 6709503 h 6728001"/>
              <a:gd name="connsiteX2" fmla="*/ 2530643 w 3314077"/>
              <a:gd name="connsiteY2" fmla="*/ 3878472 h 6728001"/>
              <a:gd name="connsiteX3" fmla="*/ 2442955 w 3314077"/>
              <a:gd name="connsiteY3" fmla="*/ 3482959 h 6728001"/>
              <a:gd name="connsiteX4" fmla="*/ 2713620 w 3314077"/>
              <a:gd name="connsiteY4" fmla="*/ 2866616 h 6728001"/>
              <a:gd name="connsiteX5" fmla="*/ 2754481 w 3314077"/>
              <a:gd name="connsiteY5" fmla="*/ 2192548 h 6728001"/>
              <a:gd name="connsiteX6" fmla="*/ 3271692 w 3314077"/>
              <a:gd name="connsiteY6" fmla="*/ 1150868 h 6728001"/>
              <a:gd name="connsiteX7" fmla="*/ 3016174 w 3314077"/>
              <a:gd name="connsiteY7" fmla="*/ 1075118 h 6728001"/>
              <a:gd name="connsiteX8" fmla="*/ 2421106 w 3314077"/>
              <a:gd name="connsiteY8" fmla="*/ 1821072 h 6728001"/>
              <a:gd name="connsiteX9" fmla="*/ 2764006 w 3314077"/>
              <a:gd name="connsiteY9" fmla="*/ 563772 h 6728001"/>
              <a:gd name="connsiteX10" fmla="*/ 2487781 w 3314077"/>
              <a:gd name="connsiteY10" fmla="*/ 397084 h 6728001"/>
              <a:gd name="connsiteX11" fmla="*/ 2034792 w 3314077"/>
              <a:gd name="connsiteY11" fmla="*/ 1645310 h 6728001"/>
              <a:gd name="connsiteX12" fmla="*/ 2082969 w 3314077"/>
              <a:gd name="connsiteY12" fmla="*/ 154197 h 6728001"/>
              <a:gd name="connsiteX13" fmla="*/ 1768643 w 3314077"/>
              <a:gd name="connsiteY13" fmla="*/ 163723 h 6728001"/>
              <a:gd name="connsiteX14" fmla="*/ 1625667 w 3314077"/>
              <a:gd name="connsiteY14" fmla="*/ 1620945 h 6728001"/>
              <a:gd name="connsiteX15" fmla="*/ 1482893 w 3314077"/>
              <a:gd name="connsiteY15" fmla="*/ 378035 h 6728001"/>
              <a:gd name="connsiteX16" fmla="*/ 1197144 w 3314077"/>
              <a:gd name="connsiteY16" fmla="*/ 368510 h 6728001"/>
              <a:gd name="connsiteX17" fmla="*/ 1188171 w 3314077"/>
              <a:gd name="connsiteY17" fmla="*/ 1717750 h 6728001"/>
              <a:gd name="connsiteX18" fmla="*/ 909084 w 3314077"/>
              <a:gd name="connsiteY18" fmla="*/ 2336423 h 6728001"/>
              <a:gd name="connsiteX19" fmla="*/ 227494 w 3314077"/>
              <a:gd name="connsiteY19" fmla="*/ 1822074 h 6728001"/>
              <a:gd name="connsiteX20" fmla="*/ 159816 w 3314077"/>
              <a:gd name="connsiteY20" fmla="*/ 2133742 h 6728001"/>
              <a:gd name="connsiteX21" fmla="*/ 669507 w 3314077"/>
              <a:gd name="connsiteY21" fmla="*/ 2806910 h 6728001"/>
              <a:gd name="connsiteX22" fmla="*/ 1330494 w 3314077"/>
              <a:gd name="connsiteY22" fmla="*/ 3583198 h 6728001"/>
              <a:gd name="connsiteX23" fmla="*/ 1506706 w 3314077"/>
              <a:gd name="connsiteY23" fmla="*/ 4107073 h 6728001"/>
              <a:gd name="connsiteX24" fmla="*/ 1313917 w 3314077"/>
              <a:gd name="connsiteY24" fmla="*/ 6728001 h 6728001"/>
              <a:gd name="connsiteX0" fmla="*/ 1313917 w 3295291"/>
              <a:gd name="connsiteY0" fmla="*/ 6728001 h 6728001"/>
              <a:gd name="connsiteX1" fmla="*/ 3080150 w 3295291"/>
              <a:gd name="connsiteY1" fmla="*/ 6709503 h 6728001"/>
              <a:gd name="connsiteX2" fmla="*/ 2530643 w 3295291"/>
              <a:gd name="connsiteY2" fmla="*/ 3878472 h 6728001"/>
              <a:gd name="connsiteX3" fmla="*/ 2442955 w 3295291"/>
              <a:gd name="connsiteY3" fmla="*/ 3482959 h 6728001"/>
              <a:gd name="connsiteX4" fmla="*/ 2713620 w 3295291"/>
              <a:gd name="connsiteY4" fmla="*/ 2866616 h 6728001"/>
              <a:gd name="connsiteX5" fmla="*/ 2754481 w 3295291"/>
              <a:gd name="connsiteY5" fmla="*/ 2192548 h 6728001"/>
              <a:gd name="connsiteX6" fmla="*/ 3271692 w 3295291"/>
              <a:gd name="connsiteY6" fmla="*/ 1150868 h 6728001"/>
              <a:gd name="connsiteX7" fmla="*/ 3016174 w 3295291"/>
              <a:gd name="connsiteY7" fmla="*/ 1075118 h 6728001"/>
              <a:gd name="connsiteX8" fmla="*/ 2421106 w 3295291"/>
              <a:gd name="connsiteY8" fmla="*/ 1821072 h 6728001"/>
              <a:gd name="connsiteX9" fmla="*/ 2764006 w 3295291"/>
              <a:gd name="connsiteY9" fmla="*/ 563772 h 6728001"/>
              <a:gd name="connsiteX10" fmla="*/ 2487781 w 3295291"/>
              <a:gd name="connsiteY10" fmla="*/ 397084 h 6728001"/>
              <a:gd name="connsiteX11" fmla="*/ 2034792 w 3295291"/>
              <a:gd name="connsiteY11" fmla="*/ 1645310 h 6728001"/>
              <a:gd name="connsiteX12" fmla="*/ 2082969 w 3295291"/>
              <a:gd name="connsiteY12" fmla="*/ 154197 h 6728001"/>
              <a:gd name="connsiteX13" fmla="*/ 1768643 w 3295291"/>
              <a:gd name="connsiteY13" fmla="*/ 163723 h 6728001"/>
              <a:gd name="connsiteX14" fmla="*/ 1625667 w 3295291"/>
              <a:gd name="connsiteY14" fmla="*/ 1620945 h 6728001"/>
              <a:gd name="connsiteX15" fmla="*/ 1482893 w 3295291"/>
              <a:gd name="connsiteY15" fmla="*/ 378035 h 6728001"/>
              <a:gd name="connsiteX16" fmla="*/ 1197144 w 3295291"/>
              <a:gd name="connsiteY16" fmla="*/ 368510 h 6728001"/>
              <a:gd name="connsiteX17" fmla="*/ 1188171 w 3295291"/>
              <a:gd name="connsiteY17" fmla="*/ 1717750 h 6728001"/>
              <a:gd name="connsiteX18" fmla="*/ 909084 w 3295291"/>
              <a:gd name="connsiteY18" fmla="*/ 2336423 h 6728001"/>
              <a:gd name="connsiteX19" fmla="*/ 227494 w 3295291"/>
              <a:gd name="connsiteY19" fmla="*/ 1822074 h 6728001"/>
              <a:gd name="connsiteX20" fmla="*/ 159816 w 3295291"/>
              <a:gd name="connsiteY20" fmla="*/ 2133742 h 6728001"/>
              <a:gd name="connsiteX21" fmla="*/ 669507 w 3295291"/>
              <a:gd name="connsiteY21" fmla="*/ 2806910 h 6728001"/>
              <a:gd name="connsiteX22" fmla="*/ 1330494 w 3295291"/>
              <a:gd name="connsiteY22" fmla="*/ 3583198 h 6728001"/>
              <a:gd name="connsiteX23" fmla="*/ 1506706 w 3295291"/>
              <a:gd name="connsiteY23" fmla="*/ 4107073 h 6728001"/>
              <a:gd name="connsiteX24" fmla="*/ 1313917 w 3295291"/>
              <a:gd name="connsiteY24" fmla="*/ 6728001 h 6728001"/>
              <a:gd name="connsiteX0" fmla="*/ 1313917 w 3295291"/>
              <a:gd name="connsiteY0" fmla="*/ 6728001 h 6728001"/>
              <a:gd name="connsiteX1" fmla="*/ 3080150 w 3295291"/>
              <a:gd name="connsiteY1" fmla="*/ 6709503 h 6728001"/>
              <a:gd name="connsiteX2" fmla="*/ 2530643 w 3295291"/>
              <a:gd name="connsiteY2" fmla="*/ 3878472 h 6728001"/>
              <a:gd name="connsiteX3" fmla="*/ 2442955 w 3295291"/>
              <a:gd name="connsiteY3" fmla="*/ 3482959 h 6728001"/>
              <a:gd name="connsiteX4" fmla="*/ 2713620 w 3295291"/>
              <a:gd name="connsiteY4" fmla="*/ 2866616 h 6728001"/>
              <a:gd name="connsiteX5" fmla="*/ 2754481 w 3295291"/>
              <a:gd name="connsiteY5" fmla="*/ 2192548 h 6728001"/>
              <a:gd name="connsiteX6" fmla="*/ 3271692 w 3295291"/>
              <a:gd name="connsiteY6" fmla="*/ 1150868 h 6728001"/>
              <a:gd name="connsiteX7" fmla="*/ 3016174 w 3295291"/>
              <a:gd name="connsiteY7" fmla="*/ 1075118 h 6728001"/>
              <a:gd name="connsiteX8" fmla="*/ 2421106 w 3295291"/>
              <a:gd name="connsiteY8" fmla="*/ 1821072 h 6728001"/>
              <a:gd name="connsiteX9" fmla="*/ 2764006 w 3295291"/>
              <a:gd name="connsiteY9" fmla="*/ 563772 h 6728001"/>
              <a:gd name="connsiteX10" fmla="*/ 2487781 w 3295291"/>
              <a:gd name="connsiteY10" fmla="*/ 397084 h 6728001"/>
              <a:gd name="connsiteX11" fmla="*/ 2034792 w 3295291"/>
              <a:gd name="connsiteY11" fmla="*/ 1645310 h 6728001"/>
              <a:gd name="connsiteX12" fmla="*/ 2082969 w 3295291"/>
              <a:gd name="connsiteY12" fmla="*/ 154197 h 6728001"/>
              <a:gd name="connsiteX13" fmla="*/ 1768643 w 3295291"/>
              <a:gd name="connsiteY13" fmla="*/ 163723 h 6728001"/>
              <a:gd name="connsiteX14" fmla="*/ 1625667 w 3295291"/>
              <a:gd name="connsiteY14" fmla="*/ 1620945 h 6728001"/>
              <a:gd name="connsiteX15" fmla="*/ 1482893 w 3295291"/>
              <a:gd name="connsiteY15" fmla="*/ 378035 h 6728001"/>
              <a:gd name="connsiteX16" fmla="*/ 1197144 w 3295291"/>
              <a:gd name="connsiteY16" fmla="*/ 368510 h 6728001"/>
              <a:gd name="connsiteX17" fmla="*/ 1188171 w 3295291"/>
              <a:gd name="connsiteY17" fmla="*/ 1717750 h 6728001"/>
              <a:gd name="connsiteX18" fmla="*/ 909084 w 3295291"/>
              <a:gd name="connsiteY18" fmla="*/ 2336423 h 6728001"/>
              <a:gd name="connsiteX19" fmla="*/ 227494 w 3295291"/>
              <a:gd name="connsiteY19" fmla="*/ 1822074 h 6728001"/>
              <a:gd name="connsiteX20" fmla="*/ 159816 w 3295291"/>
              <a:gd name="connsiteY20" fmla="*/ 2133742 h 6728001"/>
              <a:gd name="connsiteX21" fmla="*/ 669507 w 3295291"/>
              <a:gd name="connsiteY21" fmla="*/ 2806910 h 6728001"/>
              <a:gd name="connsiteX22" fmla="*/ 1330494 w 3295291"/>
              <a:gd name="connsiteY22" fmla="*/ 3583198 h 6728001"/>
              <a:gd name="connsiteX23" fmla="*/ 1506706 w 3295291"/>
              <a:gd name="connsiteY23" fmla="*/ 4107073 h 6728001"/>
              <a:gd name="connsiteX24" fmla="*/ 1313917 w 3295291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03735 w 3292922"/>
              <a:gd name="connsiteY4" fmla="*/ 2784203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8013 w 3292922"/>
              <a:gd name="connsiteY3" fmla="*/ 3421148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292922" h="6728001">
                <a:moveTo>
                  <a:pt x="1313917" y="6728001"/>
                </a:moveTo>
                <a:lnTo>
                  <a:pt x="3080150" y="6709503"/>
                </a:lnTo>
                <a:cubicBezTo>
                  <a:pt x="2901007" y="5613780"/>
                  <a:pt x="2805281" y="4930985"/>
                  <a:pt x="2530643" y="3878472"/>
                </a:cubicBezTo>
                <a:cubicBezTo>
                  <a:pt x="2496835" y="3710006"/>
                  <a:pt x="2416222" y="3623214"/>
                  <a:pt x="2388013" y="3421148"/>
                </a:cubicBezTo>
                <a:cubicBezTo>
                  <a:pt x="2488975" y="3081794"/>
                  <a:pt x="2557147" y="3039271"/>
                  <a:pt x="2644943" y="2791070"/>
                </a:cubicBezTo>
                <a:cubicBezTo>
                  <a:pt x="2710030" y="2495898"/>
                  <a:pt x="2711066" y="2456210"/>
                  <a:pt x="2754481" y="2192548"/>
                </a:cubicBezTo>
                <a:cubicBezTo>
                  <a:pt x="2746333" y="1985452"/>
                  <a:pt x="3073254" y="1479481"/>
                  <a:pt x="3271692" y="1150868"/>
                </a:cubicBezTo>
                <a:cubicBezTo>
                  <a:pt x="3356967" y="952533"/>
                  <a:pt x="3169677" y="805276"/>
                  <a:pt x="2988703" y="1054514"/>
                </a:cubicBezTo>
                <a:cubicBezTo>
                  <a:pt x="2845795" y="1216579"/>
                  <a:pt x="2581031" y="1593810"/>
                  <a:pt x="2421106" y="1821072"/>
                </a:cubicBezTo>
                <a:cubicBezTo>
                  <a:pt x="2548106" y="1401971"/>
                  <a:pt x="2665581" y="992397"/>
                  <a:pt x="2764006" y="563772"/>
                </a:cubicBezTo>
                <a:cubicBezTo>
                  <a:pt x="2813218" y="314534"/>
                  <a:pt x="2595731" y="208171"/>
                  <a:pt x="2487781" y="397084"/>
                </a:cubicBezTo>
                <a:cubicBezTo>
                  <a:pt x="2363956" y="569328"/>
                  <a:pt x="2150336" y="1369872"/>
                  <a:pt x="2034792" y="1645310"/>
                </a:cubicBezTo>
                <a:cubicBezTo>
                  <a:pt x="2091942" y="1194459"/>
                  <a:pt x="2078206" y="628860"/>
                  <a:pt x="2082969" y="154197"/>
                </a:cubicBezTo>
                <a:cubicBezTo>
                  <a:pt x="2082969" y="38309"/>
                  <a:pt x="1835318" y="-129965"/>
                  <a:pt x="1768643" y="163723"/>
                </a:cubicBezTo>
                <a:cubicBezTo>
                  <a:pt x="1682124" y="397879"/>
                  <a:pt x="1638953" y="1234968"/>
                  <a:pt x="1625667" y="1620945"/>
                </a:cubicBezTo>
                <a:cubicBezTo>
                  <a:pt x="1564339" y="1205538"/>
                  <a:pt x="1505118" y="766972"/>
                  <a:pt x="1482893" y="378035"/>
                </a:cubicBezTo>
                <a:cubicBezTo>
                  <a:pt x="1454318" y="84347"/>
                  <a:pt x="1220956" y="133560"/>
                  <a:pt x="1197144" y="368510"/>
                </a:cubicBezTo>
                <a:cubicBezTo>
                  <a:pt x="1136819" y="844760"/>
                  <a:pt x="1162771" y="1265312"/>
                  <a:pt x="1188171" y="1717750"/>
                </a:cubicBezTo>
                <a:cubicBezTo>
                  <a:pt x="1140161" y="2045735"/>
                  <a:pt x="1199686" y="2167944"/>
                  <a:pt x="1046440" y="2322687"/>
                </a:cubicBezTo>
                <a:cubicBezTo>
                  <a:pt x="855940" y="2122662"/>
                  <a:pt x="618019" y="1903036"/>
                  <a:pt x="227494" y="1822074"/>
                </a:cubicBezTo>
                <a:cubicBezTo>
                  <a:pt x="-15394" y="1795087"/>
                  <a:pt x="-102122" y="1989280"/>
                  <a:pt x="159816" y="2133742"/>
                </a:cubicBezTo>
                <a:cubicBezTo>
                  <a:pt x="345554" y="2368692"/>
                  <a:pt x="756777" y="2611448"/>
                  <a:pt x="861805" y="2861852"/>
                </a:cubicBezTo>
                <a:cubicBezTo>
                  <a:pt x="1030874" y="3125377"/>
                  <a:pt x="1206326" y="3251130"/>
                  <a:pt x="1378569" y="3432105"/>
                </a:cubicBezTo>
                <a:cubicBezTo>
                  <a:pt x="1526589" y="3620465"/>
                  <a:pt x="1509779" y="3863770"/>
                  <a:pt x="1506706" y="4107073"/>
                </a:cubicBezTo>
                <a:cubicBezTo>
                  <a:pt x="1513397" y="5266921"/>
                  <a:pt x="1464287" y="5526742"/>
                  <a:pt x="1313917" y="6728001"/>
                </a:cubicBezTo>
                <a:close/>
              </a:path>
            </a:pathLst>
          </a:cu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690264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3405817" y="738964"/>
            <a:ext cx="5380075" cy="538007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3589027"/>
            <a:ext cx="12192000" cy="288032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161" y="898452"/>
            <a:ext cx="1610659" cy="1809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307" y="2604723"/>
            <a:ext cx="1252880" cy="140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2767539" y="1645677"/>
            <a:ext cx="904791" cy="10163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750" y="898454"/>
            <a:ext cx="1297615" cy="1457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6785432" y="360946"/>
            <a:ext cx="904791" cy="10163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8903401" y="2088375"/>
            <a:ext cx="606427" cy="6812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2591876" y="650644"/>
            <a:ext cx="517665" cy="581511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896009"/>
            <a:ext cx="12192000" cy="576063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5131893" y="4434320"/>
            <a:ext cx="1003671" cy="11274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705" y="1075575"/>
            <a:ext cx="776127" cy="8718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27" y="3800031"/>
            <a:ext cx="1243348" cy="13966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361681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2" y="640844"/>
            <a:ext cx="9988359" cy="724247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l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1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9" y="339763"/>
            <a:ext cx="165463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5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3" y="173185"/>
            <a:ext cx="207259" cy="1284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7" y="1192875"/>
            <a:ext cx="165463" cy="1025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927411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964693" y="1596859"/>
            <a:ext cx="8489344" cy="3664284"/>
            <a:chOff x="2494092" y="1596858"/>
            <a:chExt cx="8489344" cy="3664284"/>
          </a:xfrm>
        </p:grpSpPr>
        <p:sp>
          <p:nvSpPr>
            <p:cNvPr id="5" name="Freeform 4"/>
            <p:cNvSpPr/>
            <p:nvPr/>
          </p:nvSpPr>
          <p:spPr>
            <a:xfrm>
              <a:off x="3453793" y="2328673"/>
              <a:ext cx="7529643" cy="2200654"/>
            </a:xfrm>
            <a:custGeom>
              <a:avLst/>
              <a:gdLst>
                <a:gd name="connsiteX0" fmla="*/ 7402052 w 7529643"/>
                <a:gd name="connsiteY0" fmla="*/ 0 h 2200654"/>
                <a:gd name="connsiteX1" fmla="*/ 7529643 w 7529643"/>
                <a:gd name="connsiteY1" fmla="*/ 0 h 2200654"/>
                <a:gd name="connsiteX2" fmla="*/ 7529643 w 7529643"/>
                <a:gd name="connsiteY2" fmla="*/ 2198803 h 2200654"/>
                <a:gd name="connsiteX3" fmla="*/ 7525088 w 7529643"/>
                <a:gd name="connsiteY3" fmla="*/ 2198803 h 2200654"/>
                <a:gd name="connsiteX4" fmla="*/ 7525088 w 7529643"/>
                <a:gd name="connsiteY4" fmla="*/ 2200654 h 2200654"/>
                <a:gd name="connsiteX5" fmla="*/ 0 w 7529643"/>
                <a:gd name="connsiteY5" fmla="*/ 2200654 h 2200654"/>
                <a:gd name="connsiteX6" fmla="*/ 48950 w 7529643"/>
                <a:gd name="connsiteY6" fmla="*/ 2140088 h 2200654"/>
                <a:gd name="connsiteX7" fmla="*/ 29477 w 7529643"/>
                <a:gd name="connsiteY7" fmla="*/ 2087395 h 2200654"/>
                <a:gd name="connsiteX8" fmla="*/ 7402052 w 7529643"/>
                <a:gd name="connsiteY8" fmla="*/ 2087395 h 2200654"/>
                <a:gd name="connsiteX9" fmla="*/ 7402052 w 7529643"/>
                <a:gd name="connsiteY9" fmla="*/ 115110 h 2200654"/>
                <a:gd name="connsiteX10" fmla="*/ 269359 w 7529643"/>
                <a:gd name="connsiteY10" fmla="*/ 115110 h 2200654"/>
                <a:gd name="connsiteX11" fmla="*/ 351292 w 7529643"/>
                <a:gd name="connsiteY11" fmla="*/ 75314 h 2200654"/>
                <a:gd name="connsiteX12" fmla="*/ 406389 w 7529643"/>
                <a:gd name="connsiteY12" fmla="*/ 1851 h 2200654"/>
                <a:gd name="connsiteX13" fmla="*/ 7402052 w 7529643"/>
                <a:gd name="connsiteY13" fmla="*/ 1851 h 220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529643" h="2200654">
                  <a:moveTo>
                    <a:pt x="7402052" y="0"/>
                  </a:moveTo>
                  <a:lnTo>
                    <a:pt x="7529643" y="0"/>
                  </a:lnTo>
                  <a:lnTo>
                    <a:pt x="7529643" y="2198803"/>
                  </a:lnTo>
                  <a:lnTo>
                    <a:pt x="7525088" y="2198803"/>
                  </a:lnTo>
                  <a:lnTo>
                    <a:pt x="7525088" y="2200654"/>
                  </a:lnTo>
                  <a:lnTo>
                    <a:pt x="0" y="2200654"/>
                  </a:lnTo>
                  <a:lnTo>
                    <a:pt x="48950" y="2140088"/>
                  </a:lnTo>
                  <a:lnTo>
                    <a:pt x="29477" y="2087395"/>
                  </a:lnTo>
                  <a:lnTo>
                    <a:pt x="7402052" y="2087395"/>
                  </a:lnTo>
                  <a:lnTo>
                    <a:pt x="7402052" y="115110"/>
                  </a:lnTo>
                  <a:lnTo>
                    <a:pt x="269359" y="115110"/>
                  </a:lnTo>
                  <a:lnTo>
                    <a:pt x="351292" y="75314"/>
                  </a:lnTo>
                  <a:lnTo>
                    <a:pt x="406389" y="1851"/>
                  </a:lnTo>
                  <a:lnTo>
                    <a:pt x="7402052" y="185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092" y="1596858"/>
              <a:ext cx="3876628" cy="3664284"/>
            </a:xfrm>
            <a:prstGeom prst="rect">
              <a:avLst/>
            </a:prstGeom>
          </p:spPr>
        </p:pic>
      </p:grp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26831" y="3030459"/>
            <a:ext cx="6188241" cy="677416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l">
              <a:buNone/>
              <a:defRPr sz="55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26831" y="3707875"/>
            <a:ext cx="6188241" cy="288032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l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9912221" y="1945485"/>
            <a:ext cx="916603" cy="10296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9802254" y="3865197"/>
            <a:ext cx="430217" cy="5073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393" y="3037981"/>
            <a:ext cx="739351" cy="8718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547">
            <a:off x="1327893" y="2982823"/>
            <a:ext cx="566537" cy="6680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2601556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309" y="724817"/>
            <a:ext cx="2320147" cy="3456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xmlns="" id="{AC64DFBE-D021-44BF-84ED-0689DA9792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" y="5292083"/>
            <a:ext cx="12191999" cy="576000"/>
          </a:xfrm>
          <a:prstGeom prst="rect">
            <a:avLst/>
          </a:prstGeom>
        </p:spPr>
        <p:txBody>
          <a:bodyPr lIns="143984" tIns="60954" rIns="121909" bIns="60954" anchor="ctr"/>
          <a:lstStyle>
            <a:lvl1pPr marL="0" indent="0" algn="ctr">
              <a:buNone/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PRESENTATION HERE</a:t>
            </a:r>
            <a:endParaRPr lang="ko-KR" altLang="en-US" dirty="0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xmlns="" id="{68088BE3-25C4-4317-8E12-7D1A9D090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556556"/>
            <a:ext cx="12191997" cy="720000"/>
          </a:xfrm>
          <a:prstGeom prst="rect">
            <a:avLst/>
          </a:prstGeom>
        </p:spPr>
        <p:txBody>
          <a:bodyPr lIns="121909" tIns="60954" rIns="121909" bIns="60954" anchor="ctr">
            <a:noAutofit/>
          </a:bodyPr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TEMPLATES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4116049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4004733"/>
            <a:ext cx="12192001" cy="2853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007435" y="2876733"/>
            <a:ext cx="2256000" cy="2256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accent1"/>
            </a:solidFill>
          </a:ln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68628"/>
            <a:ext cx="12192000" cy="864095"/>
          </a:xfrm>
          <a:prstGeom prst="rect">
            <a:avLst/>
          </a:prstGeom>
        </p:spPr>
        <p:txBody>
          <a:bodyPr lIns="121909" tIns="60954" rIns="121909" bIns="60954"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xmlns="" id="{AAFCF31D-C6CE-4C4C-AE5A-2A4429FEF2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" y="932755"/>
            <a:ext cx="12191999" cy="288000"/>
          </a:xfrm>
          <a:prstGeom prst="rect">
            <a:avLst/>
          </a:prstGeom>
        </p:spPr>
        <p:txBody>
          <a:bodyPr lIns="143984" tIns="60954" rIns="121909" bIns="60954"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653064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395794" y="1076740"/>
            <a:ext cx="9400423" cy="4704523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871533" y="1508789"/>
            <a:ext cx="8448939" cy="384042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제목 1"/>
          <p:cNvSpPr>
            <a:spLocks noGrp="1"/>
          </p:cNvSpPr>
          <p:nvPr>
            <p:ph type="title" hasCustomPrompt="1"/>
          </p:nvPr>
        </p:nvSpPr>
        <p:spPr>
          <a:xfrm>
            <a:off x="1391480" y="3899928"/>
            <a:ext cx="9409045" cy="711077"/>
          </a:xfrm>
          <a:prstGeom prst="rect">
            <a:avLst/>
          </a:prstGeom>
        </p:spPr>
        <p:txBody>
          <a:bodyPr lIns="121909" tIns="60954" rIns="121909" bIns="60954" anchor="ctr">
            <a:noAutofit/>
          </a:bodyPr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Thank you</a:t>
            </a:r>
            <a:endParaRPr lang="ko-KR" alt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391480" y="4685135"/>
            <a:ext cx="9409045" cy="351300"/>
          </a:xfrm>
          <a:prstGeom prst="rect">
            <a:avLst/>
          </a:prstGeom>
        </p:spPr>
        <p:txBody>
          <a:bodyPr lIns="143984" tIns="60954" rIns="121909" bIns="60954" anchor="ctr"/>
          <a:lstStyle>
            <a:lvl1pPr marL="0" indent="0" algn="ctr">
              <a:buNone/>
              <a:defRPr sz="19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can be replaced with your own text</a:t>
            </a:r>
            <a:endParaRPr lang="ko-KR" altLang="en-US" dirty="0"/>
          </a:p>
        </p:txBody>
      </p:sp>
      <p:pic>
        <p:nvPicPr>
          <p:cNvPr id="3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220" y="1757899"/>
            <a:ext cx="1313645" cy="19569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04522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2" y="640844"/>
            <a:ext cx="9988359" cy="724247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l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1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9" y="339763"/>
            <a:ext cx="165463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5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3" y="173185"/>
            <a:ext cx="207259" cy="1284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7" y="1192875"/>
            <a:ext cx="165463" cy="1025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708550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1900" b="0" baseline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576056" y="1652733"/>
            <a:ext cx="4991945" cy="4581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2690391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2" y="640844"/>
            <a:ext cx="9988359" cy="724247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l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1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9" y="339763"/>
            <a:ext cx="165463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5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3" y="173185"/>
            <a:ext cx="207259" cy="1284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7" y="1192875"/>
            <a:ext cx="165463" cy="102540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5D9DF242-4B02-4EDE-948B-86C0BEE2AE25}"/>
              </a:ext>
            </a:extLst>
          </p:cNvPr>
          <p:cNvSpPr/>
          <p:nvPr userDrawn="1"/>
        </p:nvSpPr>
        <p:spPr>
          <a:xfrm>
            <a:off x="409076" y="2747855"/>
            <a:ext cx="4462795" cy="1368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90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xmlns="" id="{A113DC2C-763A-405E-93B7-1A37111FCF29}"/>
              </a:ext>
            </a:extLst>
          </p:cNvPr>
          <p:cNvSpPr/>
          <p:nvPr userDrawn="1"/>
        </p:nvSpPr>
        <p:spPr>
          <a:xfrm>
            <a:off x="7320145" y="4113431"/>
            <a:ext cx="4871859" cy="1368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900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xmlns="" id="{3C5FB90C-0839-48C2-A113-53A68B11DA0A}"/>
              </a:ext>
            </a:extLst>
          </p:cNvPr>
          <p:cNvGrpSpPr/>
          <p:nvPr userDrawn="1"/>
        </p:nvGrpSpPr>
        <p:grpSpPr>
          <a:xfrm>
            <a:off x="4871871" y="2014253"/>
            <a:ext cx="2448272" cy="4303935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xmlns="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900"/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xmlns="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900"/>
            </a:p>
          </p:txBody>
        </p: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xmlns="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xmlns="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00"/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:a16="http://schemas.microsoft.com/office/drawing/2014/main" xmlns="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00"/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xmlns="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5051891" y="2474027"/>
            <a:ext cx="2088232" cy="3384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45718" rIns="91434" bIns="45718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2867726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002-KIMS BUSINESS\007-02-Fullslidesppt-Contents\20161206\02-\blue-penci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" y="3813044"/>
            <a:ext cx="5157105" cy="30449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11424" y="644692"/>
            <a:ext cx="3456384" cy="1632181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l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11424" y="2276872"/>
            <a:ext cx="3456384" cy="768085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l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</p:spTree>
    <p:extLst>
      <p:ext uri="{BB962C8B-B14F-4D97-AF65-F5344CB8AC3E}">
        <p14:creationId xmlns="" xmlns:p14="http://schemas.microsoft.com/office/powerpoint/2010/main" val="4872430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134127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5088813" y="3352279"/>
            <a:ext cx="1728193" cy="3530996"/>
          </a:xfrm>
          <a:custGeom>
            <a:avLst/>
            <a:gdLst>
              <a:gd name="connsiteX0" fmla="*/ 1847850 w 3571875"/>
              <a:gd name="connsiteY0" fmla="*/ 6791325 h 6791325"/>
              <a:gd name="connsiteX1" fmla="*/ 3571875 w 3571875"/>
              <a:gd name="connsiteY1" fmla="*/ 6781800 h 6791325"/>
              <a:gd name="connsiteX2" fmla="*/ 2514600 w 3571875"/>
              <a:gd name="connsiteY2" fmla="*/ 3819525 h 6791325"/>
              <a:gd name="connsiteX3" fmla="*/ 2390775 w 3571875"/>
              <a:gd name="connsiteY3" fmla="*/ 3267075 h 6791325"/>
              <a:gd name="connsiteX4" fmla="*/ 2752725 w 3571875"/>
              <a:gd name="connsiteY4" fmla="*/ 2162175 h 6791325"/>
              <a:gd name="connsiteX5" fmla="*/ 3390900 w 3571875"/>
              <a:gd name="connsiteY5" fmla="*/ 1247775 h 6791325"/>
              <a:gd name="connsiteX6" fmla="*/ 3209925 w 3571875"/>
              <a:gd name="connsiteY6" fmla="*/ 1133475 h 6791325"/>
              <a:gd name="connsiteX7" fmla="*/ 2543175 w 3571875"/>
              <a:gd name="connsiteY7" fmla="*/ 1857375 h 6791325"/>
              <a:gd name="connsiteX8" fmla="*/ 2371725 w 3571875"/>
              <a:gd name="connsiteY8" fmla="*/ 1752600 h 6791325"/>
              <a:gd name="connsiteX9" fmla="*/ 2771775 w 3571875"/>
              <a:gd name="connsiteY9" fmla="*/ 390525 h 6791325"/>
              <a:gd name="connsiteX10" fmla="*/ 2486025 w 3571875"/>
              <a:gd name="connsiteY10" fmla="*/ 295275 h 6791325"/>
              <a:gd name="connsiteX11" fmla="*/ 2124075 w 3571875"/>
              <a:gd name="connsiteY11" fmla="*/ 1609725 h 6791325"/>
              <a:gd name="connsiteX12" fmla="*/ 1971675 w 3571875"/>
              <a:gd name="connsiteY12" fmla="*/ 1495425 h 6791325"/>
              <a:gd name="connsiteX13" fmla="*/ 1990725 w 3571875"/>
              <a:gd name="connsiteY13" fmla="*/ 0 h 6791325"/>
              <a:gd name="connsiteX14" fmla="*/ 1790700 w 3571875"/>
              <a:gd name="connsiteY14" fmla="*/ 66675 h 6791325"/>
              <a:gd name="connsiteX15" fmla="*/ 1724025 w 3571875"/>
              <a:gd name="connsiteY15" fmla="*/ 1514475 h 6791325"/>
              <a:gd name="connsiteX16" fmla="*/ 1524000 w 3571875"/>
              <a:gd name="connsiteY16" fmla="*/ 1504950 h 6791325"/>
              <a:gd name="connsiteX17" fmla="*/ 1352550 w 3571875"/>
              <a:gd name="connsiteY17" fmla="*/ 123825 h 6791325"/>
              <a:gd name="connsiteX18" fmla="*/ 1171575 w 3571875"/>
              <a:gd name="connsiteY18" fmla="*/ 123825 h 6791325"/>
              <a:gd name="connsiteX19" fmla="*/ 1219200 w 3571875"/>
              <a:gd name="connsiteY19" fmla="*/ 1638300 h 6791325"/>
              <a:gd name="connsiteX20" fmla="*/ 1057275 w 3571875"/>
              <a:gd name="connsiteY20" fmla="*/ 2190750 h 6791325"/>
              <a:gd name="connsiteX21" fmla="*/ 800100 w 3571875"/>
              <a:gd name="connsiteY21" fmla="*/ 2247900 h 6791325"/>
              <a:gd name="connsiteX22" fmla="*/ 85725 w 3571875"/>
              <a:gd name="connsiteY22" fmla="*/ 1733550 h 6791325"/>
              <a:gd name="connsiteX23" fmla="*/ 0 w 3571875"/>
              <a:gd name="connsiteY23" fmla="*/ 2038350 h 6791325"/>
              <a:gd name="connsiteX24" fmla="*/ 609600 w 3571875"/>
              <a:gd name="connsiteY24" fmla="*/ 2743200 h 6791325"/>
              <a:gd name="connsiteX25" fmla="*/ 1238250 w 3571875"/>
              <a:gd name="connsiteY25" fmla="*/ 3476625 h 6791325"/>
              <a:gd name="connsiteX26" fmla="*/ 1457325 w 3571875"/>
              <a:gd name="connsiteY26" fmla="*/ 4010025 h 6791325"/>
              <a:gd name="connsiteX27" fmla="*/ 1847850 w 3571875"/>
              <a:gd name="connsiteY27" fmla="*/ 6791325 h 6791325"/>
              <a:gd name="connsiteX0" fmla="*/ 1889034 w 3613059"/>
              <a:gd name="connsiteY0" fmla="*/ 6791325 h 6791325"/>
              <a:gd name="connsiteX1" fmla="*/ 3613059 w 3613059"/>
              <a:gd name="connsiteY1" fmla="*/ 6781800 h 6791325"/>
              <a:gd name="connsiteX2" fmla="*/ 2555784 w 3613059"/>
              <a:gd name="connsiteY2" fmla="*/ 3819525 h 6791325"/>
              <a:gd name="connsiteX3" fmla="*/ 2431959 w 3613059"/>
              <a:gd name="connsiteY3" fmla="*/ 3267075 h 6791325"/>
              <a:gd name="connsiteX4" fmla="*/ 2793909 w 3613059"/>
              <a:gd name="connsiteY4" fmla="*/ 2162175 h 6791325"/>
              <a:gd name="connsiteX5" fmla="*/ 3432084 w 3613059"/>
              <a:gd name="connsiteY5" fmla="*/ 1247775 h 6791325"/>
              <a:gd name="connsiteX6" fmla="*/ 3251109 w 3613059"/>
              <a:gd name="connsiteY6" fmla="*/ 1133475 h 6791325"/>
              <a:gd name="connsiteX7" fmla="*/ 2584359 w 3613059"/>
              <a:gd name="connsiteY7" fmla="*/ 1857375 h 6791325"/>
              <a:gd name="connsiteX8" fmla="*/ 2412909 w 3613059"/>
              <a:gd name="connsiteY8" fmla="*/ 1752600 h 6791325"/>
              <a:gd name="connsiteX9" fmla="*/ 2812959 w 3613059"/>
              <a:gd name="connsiteY9" fmla="*/ 390525 h 6791325"/>
              <a:gd name="connsiteX10" fmla="*/ 2527209 w 3613059"/>
              <a:gd name="connsiteY10" fmla="*/ 295275 h 6791325"/>
              <a:gd name="connsiteX11" fmla="*/ 2165259 w 3613059"/>
              <a:gd name="connsiteY11" fmla="*/ 1609725 h 6791325"/>
              <a:gd name="connsiteX12" fmla="*/ 2012859 w 3613059"/>
              <a:gd name="connsiteY12" fmla="*/ 1495425 h 6791325"/>
              <a:gd name="connsiteX13" fmla="*/ 2031909 w 3613059"/>
              <a:gd name="connsiteY13" fmla="*/ 0 h 6791325"/>
              <a:gd name="connsiteX14" fmla="*/ 1831884 w 3613059"/>
              <a:gd name="connsiteY14" fmla="*/ 66675 h 6791325"/>
              <a:gd name="connsiteX15" fmla="*/ 1765209 w 3613059"/>
              <a:gd name="connsiteY15" fmla="*/ 1514475 h 6791325"/>
              <a:gd name="connsiteX16" fmla="*/ 1565184 w 3613059"/>
              <a:gd name="connsiteY16" fmla="*/ 1504950 h 6791325"/>
              <a:gd name="connsiteX17" fmla="*/ 1393734 w 3613059"/>
              <a:gd name="connsiteY17" fmla="*/ 123825 h 6791325"/>
              <a:gd name="connsiteX18" fmla="*/ 1212759 w 3613059"/>
              <a:gd name="connsiteY18" fmla="*/ 123825 h 6791325"/>
              <a:gd name="connsiteX19" fmla="*/ 1260384 w 3613059"/>
              <a:gd name="connsiteY19" fmla="*/ 1638300 h 6791325"/>
              <a:gd name="connsiteX20" fmla="*/ 1098459 w 3613059"/>
              <a:gd name="connsiteY20" fmla="*/ 2190750 h 6791325"/>
              <a:gd name="connsiteX21" fmla="*/ 841284 w 3613059"/>
              <a:gd name="connsiteY21" fmla="*/ 2247900 h 6791325"/>
              <a:gd name="connsiteX22" fmla="*/ 126909 w 3613059"/>
              <a:gd name="connsiteY22" fmla="*/ 1733550 h 6791325"/>
              <a:gd name="connsiteX23" fmla="*/ 41184 w 3613059"/>
              <a:gd name="connsiteY23" fmla="*/ 2038350 h 6791325"/>
              <a:gd name="connsiteX24" fmla="*/ 650784 w 3613059"/>
              <a:gd name="connsiteY24" fmla="*/ 2743200 h 6791325"/>
              <a:gd name="connsiteX25" fmla="*/ 1279434 w 3613059"/>
              <a:gd name="connsiteY25" fmla="*/ 3476625 h 6791325"/>
              <a:gd name="connsiteX26" fmla="*/ 1498509 w 3613059"/>
              <a:gd name="connsiteY26" fmla="*/ 4010025 h 6791325"/>
              <a:gd name="connsiteX27" fmla="*/ 1889034 w 3613059"/>
              <a:gd name="connsiteY27" fmla="*/ 6791325 h 6791325"/>
              <a:gd name="connsiteX0" fmla="*/ 1872461 w 3596486"/>
              <a:gd name="connsiteY0" fmla="*/ 6791325 h 6791325"/>
              <a:gd name="connsiteX1" fmla="*/ 3596486 w 3596486"/>
              <a:gd name="connsiteY1" fmla="*/ 6781800 h 6791325"/>
              <a:gd name="connsiteX2" fmla="*/ 2539211 w 3596486"/>
              <a:gd name="connsiteY2" fmla="*/ 3819525 h 6791325"/>
              <a:gd name="connsiteX3" fmla="*/ 2415386 w 3596486"/>
              <a:gd name="connsiteY3" fmla="*/ 3267075 h 6791325"/>
              <a:gd name="connsiteX4" fmla="*/ 2777336 w 3596486"/>
              <a:gd name="connsiteY4" fmla="*/ 2162175 h 6791325"/>
              <a:gd name="connsiteX5" fmla="*/ 3415511 w 3596486"/>
              <a:gd name="connsiteY5" fmla="*/ 1247775 h 6791325"/>
              <a:gd name="connsiteX6" fmla="*/ 3234536 w 3596486"/>
              <a:gd name="connsiteY6" fmla="*/ 1133475 h 6791325"/>
              <a:gd name="connsiteX7" fmla="*/ 2567786 w 3596486"/>
              <a:gd name="connsiteY7" fmla="*/ 1857375 h 6791325"/>
              <a:gd name="connsiteX8" fmla="*/ 2396336 w 3596486"/>
              <a:gd name="connsiteY8" fmla="*/ 1752600 h 6791325"/>
              <a:gd name="connsiteX9" fmla="*/ 2796386 w 3596486"/>
              <a:gd name="connsiteY9" fmla="*/ 390525 h 6791325"/>
              <a:gd name="connsiteX10" fmla="*/ 2510636 w 3596486"/>
              <a:gd name="connsiteY10" fmla="*/ 295275 h 6791325"/>
              <a:gd name="connsiteX11" fmla="*/ 2148686 w 3596486"/>
              <a:gd name="connsiteY11" fmla="*/ 1609725 h 6791325"/>
              <a:gd name="connsiteX12" fmla="*/ 1996286 w 3596486"/>
              <a:gd name="connsiteY12" fmla="*/ 1495425 h 6791325"/>
              <a:gd name="connsiteX13" fmla="*/ 2015336 w 3596486"/>
              <a:gd name="connsiteY13" fmla="*/ 0 h 6791325"/>
              <a:gd name="connsiteX14" fmla="*/ 1815311 w 3596486"/>
              <a:gd name="connsiteY14" fmla="*/ 66675 h 6791325"/>
              <a:gd name="connsiteX15" fmla="*/ 1748636 w 3596486"/>
              <a:gd name="connsiteY15" fmla="*/ 1514475 h 6791325"/>
              <a:gd name="connsiteX16" fmla="*/ 1548611 w 3596486"/>
              <a:gd name="connsiteY16" fmla="*/ 1504950 h 6791325"/>
              <a:gd name="connsiteX17" fmla="*/ 1377161 w 3596486"/>
              <a:gd name="connsiteY17" fmla="*/ 123825 h 6791325"/>
              <a:gd name="connsiteX18" fmla="*/ 1196186 w 3596486"/>
              <a:gd name="connsiteY18" fmla="*/ 123825 h 6791325"/>
              <a:gd name="connsiteX19" fmla="*/ 1243811 w 3596486"/>
              <a:gd name="connsiteY19" fmla="*/ 1638300 h 6791325"/>
              <a:gd name="connsiteX20" fmla="*/ 1081886 w 3596486"/>
              <a:gd name="connsiteY20" fmla="*/ 2190750 h 6791325"/>
              <a:gd name="connsiteX21" fmla="*/ 824711 w 3596486"/>
              <a:gd name="connsiteY21" fmla="*/ 2247900 h 6791325"/>
              <a:gd name="connsiteX22" fmla="*/ 110336 w 3596486"/>
              <a:gd name="connsiteY22" fmla="*/ 1733550 h 6791325"/>
              <a:gd name="connsiteX23" fmla="*/ 76998 w 3596486"/>
              <a:gd name="connsiteY23" fmla="*/ 2038350 h 6791325"/>
              <a:gd name="connsiteX24" fmla="*/ 634211 w 3596486"/>
              <a:gd name="connsiteY24" fmla="*/ 2743200 h 6791325"/>
              <a:gd name="connsiteX25" fmla="*/ 1262861 w 3596486"/>
              <a:gd name="connsiteY25" fmla="*/ 3476625 h 6791325"/>
              <a:gd name="connsiteX26" fmla="*/ 1481936 w 3596486"/>
              <a:gd name="connsiteY26" fmla="*/ 4010025 h 6791325"/>
              <a:gd name="connsiteX27" fmla="*/ 1872461 w 3596486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93297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814105 h 6814105"/>
              <a:gd name="connsiteX1" fmla="*/ 3693484 w 3693484"/>
              <a:gd name="connsiteY1" fmla="*/ 6804580 h 6814105"/>
              <a:gd name="connsiteX2" fmla="*/ 2636209 w 3693484"/>
              <a:gd name="connsiteY2" fmla="*/ 3842305 h 6814105"/>
              <a:gd name="connsiteX3" fmla="*/ 2512384 w 3693484"/>
              <a:gd name="connsiteY3" fmla="*/ 3289855 h 6814105"/>
              <a:gd name="connsiteX4" fmla="*/ 2874334 w 3693484"/>
              <a:gd name="connsiteY4" fmla="*/ 2184955 h 6814105"/>
              <a:gd name="connsiteX5" fmla="*/ 3512509 w 3693484"/>
              <a:gd name="connsiteY5" fmla="*/ 1270555 h 6814105"/>
              <a:gd name="connsiteX6" fmla="*/ 3331534 w 3693484"/>
              <a:gd name="connsiteY6" fmla="*/ 1156255 h 6814105"/>
              <a:gd name="connsiteX7" fmla="*/ 2664784 w 3693484"/>
              <a:gd name="connsiteY7" fmla="*/ 1880155 h 6814105"/>
              <a:gd name="connsiteX8" fmla="*/ 2493334 w 3693484"/>
              <a:gd name="connsiteY8" fmla="*/ 1775380 h 6814105"/>
              <a:gd name="connsiteX9" fmla="*/ 2893384 w 3693484"/>
              <a:gd name="connsiteY9" fmla="*/ 413305 h 6814105"/>
              <a:gd name="connsiteX10" fmla="*/ 2607634 w 3693484"/>
              <a:gd name="connsiteY10" fmla="*/ 318055 h 6814105"/>
              <a:gd name="connsiteX11" fmla="*/ 2245684 w 3693484"/>
              <a:gd name="connsiteY11" fmla="*/ 1632505 h 6814105"/>
              <a:gd name="connsiteX12" fmla="*/ 2131384 w 3693484"/>
              <a:gd name="connsiteY12" fmla="*/ 1565830 h 6814105"/>
              <a:gd name="connsiteX13" fmla="*/ 2193297 w 3693484"/>
              <a:gd name="connsiteY13" fmla="*/ 122792 h 6814105"/>
              <a:gd name="connsiteX14" fmla="*/ 1878971 w 3693484"/>
              <a:gd name="connsiteY14" fmla="*/ 132318 h 6814105"/>
              <a:gd name="connsiteX15" fmla="*/ 1798009 w 3693484"/>
              <a:gd name="connsiteY15" fmla="*/ 1522968 h 6814105"/>
              <a:gd name="connsiteX16" fmla="*/ 1674184 w 3693484"/>
              <a:gd name="connsiteY16" fmla="*/ 1527729 h 6814105"/>
              <a:gd name="connsiteX17" fmla="*/ 1593221 w 3693484"/>
              <a:gd name="connsiteY17" fmla="*/ 346630 h 6814105"/>
              <a:gd name="connsiteX18" fmla="*/ 1307472 w 3693484"/>
              <a:gd name="connsiteY18" fmla="*/ 337105 h 6814105"/>
              <a:gd name="connsiteX19" fmla="*/ 1312234 w 3693484"/>
              <a:gd name="connsiteY19" fmla="*/ 1603930 h 6814105"/>
              <a:gd name="connsiteX20" fmla="*/ 1259846 w 3693484"/>
              <a:gd name="connsiteY20" fmla="*/ 1994455 h 6814105"/>
              <a:gd name="connsiteX21" fmla="*/ 902659 w 3693484"/>
              <a:gd name="connsiteY21" fmla="*/ 2270680 h 6814105"/>
              <a:gd name="connsiteX22" fmla="*/ 207334 w 3693484"/>
              <a:gd name="connsiteY22" fmla="*/ 1756330 h 6814105"/>
              <a:gd name="connsiteX23" fmla="*/ 173996 w 3693484"/>
              <a:gd name="connsiteY23" fmla="*/ 2061130 h 6814105"/>
              <a:gd name="connsiteX24" fmla="*/ 731209 w 3693484"/>
              <a:gd name="connsiteY24" fmla="*/ 2765980 h 6814105"/>
              <a:gd name="connsiteX25" fmla="*/ 1359859 w 3693484"/>
              <a:gd name="connsiteY25" fmla="*/ 3499405 h 6814105"/>
              <a:gd name="connsiteX26" fmla="*/ 1578934 w 3693484"/>
              <a:gd name="connsiteY26" fmla="*/ 4032805 h 6814105"/>
              <a:gd name="connsiteX27" fmla="*/ 1969459 w 3693484"/>
              <a:gd name="connsiteY27" fmla="*/ 6814105 h 6814105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45684 w 3693484"/>
              <a:gd name="connsiteY11" fmla="*/ 1663910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21922 w 3693484"/>
              <a:gd name="connsiteY10" fmla="*/ 401847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598109 w 3693484"/>
              <a:gd name="connsiteY7" fmla="*/ 18496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64809 w 3693484"/>
              <a:gd name="connsiteY4" fmla="*/ 219731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83859 w 3693484"/>
              <a:gd name="connsiteY4" fmla="*/ 2092535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21959 w 3693484"/>
              <a:gd name="connsiteY4" fmla="*/ 2097298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59934 w 3693484"/>
              <a:gd name="connsiteY0" fmla="*/ 6707398 h 6835985"/>
              <a:gd name="connsiteX1" fmla="*/ 3693484 w 3693484"/>
              <a:gd name="connsiteY1" fmla="*/ 6835985 h 6835985"/>
              <a:gd name="connsiteX2" fmla="*/ 2640971 w 3693484"/>
              <a:gd name="connsiteY2" fmla="*/ 3878472 h 6835985"/>
              <a:gd name="connsiteX3" fmla="*/ 2517146 w 3693484"/>
              <a:gd name="connsiteY3" fmla="*/ 3345073 h 6835985"/>
              <a:gd name="connsiteX4" fmla="*/ 2755270 w 3693484"/>
              <a:gd name="connsiteY4" fmla="*/ 2811673 h 6835985"/>
              <a:gd name="connsiteX5" fmla="*/ 2864809 w 3693484"/>
              <a:gd name="connsiteY5" fmla="*/ 2192548 h 6835985"/>
              <a:gd name="connsiteX6" fmla="*/ 3512509 w 3693484"/>
              <a:gd name="connsiteY6" fmla="*/ 1301960 h 6835985"/>
              <a:gd name="connsiteX7" fmla="*/ 3298197 w 3693484"/>
              <a:gd name="connsiteY7" fmla="*/ 1178135 h 6835985"/>
              <a:gd name="connsiteX8" fmla="*/ 2607634 w 3693484"/>
              <a:gd name="connsiteY8" fmla="*/ 1878222 h 6835985"/>
              <a:gd name="connsiteX9" fmla="*/ 2531434 w 3693484"/>
              <a:gd name="connsiteY9" fmla="*/ 1821072 h 6835985"/>
              <a:gd name="connsiteX10" fmla="*/ 2874334 w 3693484"/>
              <a:gd name="connsiteY10" fmla="*/ 563772 h 6835985"/>
              <a:gd name="connsiteX11" fmla="*/ 2598109 w 3693484"/>
              <a:gd name="connsiteY11" fmla="*/ 397084 h 6835985"/>
              <a:gd name="connsiteX12" fmla="*/ 2207584 w 3693484"/>
              <a:gd name="connsiteY12" fmla="*/ 1659147 h 6835985"/>
              <a:gd name="connsiteX13" fmla="*/ 2131384 w 3693484"/>
              <a:gd name="connsiteY13" fmla="*/ 1597235 h 6835985"/>
              <a:gd name="connsiteX14" fmla="*/ 2193297 w 3693484"/>
              <a:gd name="connsiteY14" fmla="*/ 154197 h 6835985"/>
              <a:gd name="connsiteX15" fmla="*/ 1878971 w 3693484"/>
              <a:gd name="connsiteY15" fmla="*/ 163723 h 6835985"/>
              <a:gd name="connsiteX16" fmla="*/ 1798009 w 3693484"/>
              <a:gd name="connsiteY16" fmla="*/ 1554373 h 6835985"/>
              <a:gd name="connsiteX17" fmla="*/ 1674184 w 3693484"/>
              <a:gd name="connsiteY17" fmla="*/ 1559134 h 6835985"/>
              <a:gd name="connsiteX18" fmla="*/ 1593221 w 3693484"/>
              <a:gd name="connsiteY18" fmla="*/ 378035 h 6835985"/>
              <a:gd name="connsiteX19" fmla="*/ 1307472 w 3693484"/>
              <a:gd name="connsiteY19" fmla="*/ 368510 h 6835985"/>
              <a:gd name="connsiteX20" fmla="*/ 1312234 w 3693484"/>
              <a:gd name="connsiteY20" fmla="*/ 1635335 h 6835985"/>
              <a:gd name="connsiteX21" fmla="*/ 1259846 w 3693484"/>
              <a:gd name="connsiteY21" fmla="*/ 2025860 h 6835985"/>
              <a:gd name="connsiteX22" fmla="*/ 902659 w 3693484"/>
              <a:gd name="connsiteY22" fmla="*/ 2302085 h 6835985"/>
              <a:gd name="connsiteX23" fmla="*/ 207334 w 3693484"/>
              <a:gd name="connsiteY23" fmla="*/ 1787735 h 6835985"/>
              <a:gd name="connsiteX24" fmla="*/ 173996 w 3693484"/>
              <a:gd name="connsiteY24" fmla="*/ 2092535 h 6835985"/>
              <a:gd name="connsiteX25" fmla="*/ 745496 w 3693484"/>
              <a:gd name="connsiteY25" fmla="*/ 2806910 h 6835985"/>
              <a:gd name="connsiteX26" fmla="*/ 1440822 w 3693484"/>
              <a:gd name="connsiteY26" fmla="*/ 3583198 h 6835985"/>
              <a:gd name="connsiteX27" fmla="*/ 1617034 w 3693484"/>
              <a:gd name="connsiteY27" fmla="*/ 4107073 h 6835985"/>
              <a:gd name="connsiteX28" fmla="*/ 1959934 w 3693484"/>
              <a:gd name="connsiteY28" fmla="*/ 6707398 h 6835985"/>
              <a:gd name="connsiteX0" fmla="*/ 1959934 w 3664909"/>
              <a:gd name="connsiteY0" fmla="*/ 6707398 h 6712160"/>
              <a:gd name="connsiteX1" fmla="*/ 3664909 w 3664909"/>
              <a:gd name="connsiteY1" fmla="*/ 6712160 h 6712160"/>
              <a:gd name="connsiteX2" fmla="*/ 2640971 w 3664909"/>
              <a:gd name="connsiteY2" fmla="*/ 3878472 h 6712160"/>
              <a:gd name="connsiteX3" fmla="*/ 2517146 w 3664909"/>
              <a:gd name="connsiteY3" fmla="*/ 3345073 h 6712160"/>
              <a:gd name="connsiteX4" fmla="*/ 2755270 w 3664909"/>
              <a:gd name="connsiteY4" fmla="*/ 2811673 h 6712160"/>
              <a:gd name="connsiteX5" fmla="*/ 2864809 w 3664909"/>
              <a:gd name="connsiteY5" fmla="*/ 2192548 h 6712160"/>
              <a:gd name="connsiteX6" fmla="*/ 3512509 w 3664909"/>
              <a:gd name="connsiteY6" fmla="*/ 1301960 h 6712160"/>
              <a:gd name="connsiteX7" fmla="*/ 3298197 w 3664909"/>
              <a:gd name="connsiteY7" fmla="*/ 1178135 h 6712160"/>
              <a:gd name="connsiteX8" fmla="*/ 2607634 w 3664909"/>
              <a:gd name="connsiteY8" fmla="*/ 1878222 h 6712160"/>
              <a:gd name="connsiteX9" fmla="*/ 2531434 w 3664909"/>
              <a:gd name="connsiteY9" fmla="*/ 1821072 h 6712160"/>
              <a:gd name="connsiteX10" fmla="*/ 2874334 w 3664909"/>
              <a:gd name="connsiteY10" fmla="*/ 563772 h 6712160"/>
              <a:gd name="connsiteX11" fmla="*/ 2598109 w 3664909"/>
              <a:gd name="connsiteY11" fmla="*/ 397084 h 6712160"/>
              <a:gd name="connsiteX12" fmla="*/ 2207584 w 3664909"/>
              <a:gd name="connsiteY12" fmla="*/ 1659147 h 6712160"/>
              <a:gd name="connsiteX13" fmla="*/ 2131384 w 3664909"/>
              <a:gd name="connsiteY13" fmla="*/ 1597235 h 6712160"/>
              <a:gd name="connsiteX14" fmla="*/ 2193297 w 3664909"/>
              <a:gd name="connsiteY14" fmla="*/ 154197 h 6712160"/>
              <a:gd name="connsiteX15" fmla="*/ 1878971 w 3664909"/>
              <a:gd name="connsiteY15" fmla="*/ 163723 h 6712160"/>
              <a:gd name="connsiteX16" fmla="*/ 1798009 w 3664909"/>
              <a:gd name="connsiteY16" fmla="*/ 1554373 h 6712160"/>
              <a:gd name="connsiteX17" fmla="*/ 1674184 w 3664909"/>
              <a:gd name="connsiteY17" fmla="*/ 1559134 h 6712160"/>
              <a:gd name="connsiteX18" fmla="*/ 1593221 w 3664909"/>
              <a:gd name="connsiteY18" fmla="*/ 378035 h 6712160"/>
              <a:gd name="connsiteX19" fmla="*/ 1307472 w 3664909"/>
              <a:gd name="connsiteY19" fmla="*/ 368510 h 6712160"/>
              <a:gd name="connsiteX20" fmla="*/ 1312234 w 3664909"/>
              <a:gd name="connsiteY20" fmla="*/ 1635335 h 6712160"/>
              <a:gd name="connsiteX21" fmla="*/ 1259846 w 3664909"/>
              <a:gd name="connsiteY21" fmla="*/ 2025860 h 6712160"/>
              <a:gd name="connsiteX22" fmla="*/ 902659 w 3664909"/>
              <a:gd name="connsiteY22" fmla="*/ 2302085 h 6712160"/>
              <a:gd name="connsiteX23" fmla="*/ 207334 w 3664909"/>
              <a:gd name="connsiteY23" fmla="*/ 1787735 h 6712160"/>
              <a:gd name="connsiteX24" fmla="*/ 173996 w 3664909"/>
              <a:gd name="connsiteY24" fmla="*/ 2092535 h 6712160"/>
              <a:gd name="connsiteX25" fmla="*/ 745496 w 3664909"/>
              <a:gd name="connsiteY25" fmla="*/ 2806910 h 6712160"/>
              <a:gd name="connsiteX26" fmla="*/ 1440822 w 3664909"/>
              <a:gd name="connsiteY26" fmla="*/ 3583198 h 6712160"/>
              <a:gd name="connsiteX27" fmla="*/ 1617034 w 3664909"/>
              <a:gd name="connsiteY27" fmla="*/ 4107073 h 6712160"/>
              <a:gd name="connsiteX28" fmla="*/ 1959934 w 3664909"/>
              <a:gd name="connsiteY28" fmla="*/ 6707398 h 6712160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17146 w 3650621"/>
              <a:gd name="connsiteY3" fmla="*/ 3345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424245 w 3650621"/>
              <a:gd name="connsiteY0" fmla="*/ 6728001 h 6728001"/>
              <a:gd name="connsiteX1" fmla="*/ 3650621 w 3650621"/>
              <a:gd name="connsiteY1" fmla="*/ 6702635 h 6728001"/>
              <a:gd name="connsiteX2" fmla="*/ 2640971 w 3650621"/>
              <a:gd name="connsiteY2" fmla="*/ 3878472 h 6728001"/>
              <a:gd name="connsiteX3" fmla="*/ 2539547 w 3650621"/>
              <a:gd name="connsiteY3" fmla="*/ 3373073 h 6728001"/>
              <a:gd name="connsiteX4" fmla="*/ 2755270 w 3650621"/>
              <a:gd name="connsiteY4" fmla="*/ 2811673 h 6728001"/>
              <a:gd name="connsiteX5" fmla="*/ 2864809 w 3650621"/>
              <a:gd name="connsiteY5" fmla="*/ 2192548 h 6728001"/>
              <a:gd name="connsiteX6" fmla="*/ 3512509 w 3650621"/>
              <a:gd name="connsiteY6" fmla="*/ 1301960 h 6728001"/>
              <a:gd name="connsiteX7" fmla="*/ 3298197 w 3650621"/>
              <a:gd name="connsiteY7" fmla="*/ 1178135 h 6728001"/>
              <a:gd name="connsiteX8" fmla="*/ 2607634 w 3650621"/>
              <a:gd name="connsiteY8" fmla="*/ 1878222 h 6728001"/>
              <a:gd name="connsiteX9" fmla="*/ 2531434 w 3650621"/>
              <a:gd name="connsiteY9" fmla="*/ 1821072 h 6728001"/>
              <a:gd name="connsiteX10" fmla="*/ 2874334 w 3650621"/>
              <a:gd name="connsiteY10" fmla="*/ 563772 h 6728001"/>
              <a:gd name="connsiteX11" fmla="*/ 2598109 w 3650621"/>
              <a:gd name="connsiteY11" fmla="*/ 397084 h 6728001"/>
              <a:gd name="connsiteX12" fmla="*/ 2207584 w 3650621"/>
              <a:gd name="connsiteY12" fmla="*/ 1659147 h 6728001"/>
              <a:gd name="connsiteX13" fmla="*/ 2131384 w 3650621"/>
              <a:gd name="connsiteY13" fmla="*/ 1597235 h 6728001"/>
              <a:gd name="connsiteX14" fmla="*/ 2193297 w 3650621"/>
              <a:gd name="connsiteY14" fmla="*/ 154197 h 6728001"/>
              <a:gd name="connsiteX15" fmla="*/ 1878971 w 3650621"/>
              <a:gd name="connsiteY15" fmla="*/ 163723 h 6728001"/>
              <a:gd name="connsiteX16" fmla="*/ 1798009 w 3650621"/>
              <a:gd name="connsiteY16" fmla="*/ 1554373 h 6728001"/>
              <a:gd name="connsiteX17" fmla="*/ 1674184 w 3650621"/>
              <a:gd name="connsiteY17" fmla="*/ 1559134 h 6728001"/>
              <a:gd name="connsiteX18" fmla="*/ 1593221 w 3650621"/>
              <a:gd name="connsiteY18" fmla="*/ 378035 h 6728001"/>
              <a:gd name="connsiteX19" fmla="*/ 1307472 w 3650621"/>
              <a:gd name="connsiteY19" fmla="*/ 368510 h 6728001"/>
              <a:gd name="connsiteX20" fmla="*/ 1312234 w 3650621"/>
              <a:gd name="connsiteY20" fmla="*/ 1635335 h 6728001"/>
              <a:gd name="connsiteX21" fmla="*/ 1259846 w 3650621"/>
              <a:gd name="connsiteY21" fmla="*/ 2025860 h 6728001"/>
              <a:gd name="connsiteX22" fmla="*/ 902659 w 3650621"/>
              <a:gd name="connsiteY22" fmla="*/ 2302085 h 6728001"/>
              <a:gd name="connsiteX23" fmla="*/ 207334 w 3650621"/>
              <a:gd name="connsiteY23" fmla="*/ 1787735 h 6728001"/>
              <a:gd name="connsiteX24" fmla="*/ 173996 w 3650621"/>
              <a:gd name="connsiteY24" fmla="*/ 2092535 h 6728001"/>
              <a:gd name="connsiteX25" fmla="*/ 745496 w 3650621"/>
              <a:gd name="connsiteY25" fmla="*/ 2806910 h 6728001"/>
              <a:gd name="connsiteX26" fmla="*/ 1440822 w 3650621"/>
              <a:gd name="connsiteY26" fmla="*/ 3583198 h 6728001"/>
              <a:gd name="connsiteX27" fmla="*/ 1617034 w 3650621"/>
              <a:gd name="connsiteY27" fmla="*/ 4107073 h 6728001"/>
              <a:gd name="connsiteX28" fmla="*/ 1424245 w 3650621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78205 w 3560733"/>
              <a:gd name="connsiteY22" fmla="*/ 2295217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378326 w 3514814"/>
              <a:gd name="connsiteY0" fmla="*/ 6728001 h 6728001"/>
              <a:gd name="connsiteX1" fmla="*/ 3144559 w 3514814"/>
              <a:gd name="connsiteY1" fmla="*/ 6709503 h 6728001"/>
              <a:gd name="connsiteX2" fmla="*/ 2595052 w 3514814"/>
              <a:gd name="connsiteY2" fmla="*/ 3878472 h 6728001"/>
              <a:gd name="connsiteX3" fmla="*/ 2507364 w 3514814"/>
              <a:gd name="connsiteY3" fmla="*/ 3482959 h 6728001"/>
              <a:gd name="connsiteX4" fmla="*/ 2778029 w 3514814"/>
              <a:gd name="connsiteY4" fmla="*/ 2866616 h 6728001"/>
              <a:gd name="connsiteX5" fmla="*/ 2818890 w 3514814"/>
              <a:gd name="connsiteY5" fmla="*/ 2192548 h 6728001"/>
              <a:gd name="connsiteX6" fmla="*/ 3466590 w 3514814"/>
              <a:gd name="connsiteY6" fmla="*/ 1301960 h 6728001"/>
              <a:gd name="connsiteX7" fmla="*/ 3252278 w 3514814"/>
              <a:gd name="connsiteY7" fmla="*/ 1178135 h 6728001"/>
              <a:gd name="connsiteX8" fmla="*/ 2561715 w 3514814"/>
              <a:gd name="connsiteY8" fmla="*/ 1878222 h 6728001"/>
              <a:gd name="connsiteX9" fmla="*/ 2485515 w 3514814"/>
              <a:gd name="connsiteY9" fmla="*/ 1821072 h 6728001"/>
              <a:gd name="connsiteX10" fmla="*/ 2828415 w 3514814"/>
              <a:gd name="connsiteY10" fmla="*/ 563772 h 6728001"/>
              <a:gd name="connsiteX11" fmla="*/ 2552190 w 3514814"/>
              <a:gd name="connsiteY11" fmla="*/ 397084 h 6728001"/>
              <a:gd name="connsiteX12" fmla="*/ 2161665 w 3514814"/>
              <a:gd name="connsiteY12" fmla="*/ 1659147 h 6728001"/>
              <a:gd name="connsiteX13" fmla="*/ 2085465 w 3514814"/>
              <a:gd name="connsiteY13" fmla="*/ 1597235 h 6728001"/>
              <a:gd name="connsiteX14" fmla="*/ 2147378 w 3514814"/>
              <a:gd name="connsiteY14" fmla="*/ 154197 h 6728001"/>
              <a:gd name="connsiteX15" fmla="*/ 1833052 w 3514814"/>
              <a:gd name="connsiteY15" fmla="*/ 163723 h 6728001"/>
              <a:gd name="connsiteX16" fmla="*/ 1752090 w 3514814"/>
              <a:gd name="connsiteY16" fmla="*/ 1554373 h 6728001"/>
              <a:gd name="connsiteX17" fmla="*/ 1628265 w 3514814"/>
              <a:gd name="connsiteY17" fmla="*/ 1559134 h 6728001"/>
              <a:gd name="connsiteX18" fmla="*/ 1547302 w 3514814"/>
              <a:gd name="connsiteY18" fmla="*/ 378035 h 6728001"/>
              <a:gd name="connsiteX19" fmla="*/ 1261553 w 3514814"/>
              <a:gd name="connsiteY19" fmla="*/ 368510 h 6728001"/>
              <a:gd name="connsiteX20" fmla="*/ 1266315 w 3514814"/>
              <a:gd name="connsiteY20" fmla="*/ 1635335 h 6728001"/>
              <a:gd name="connsiteX21" fmla="*/ 1213927 w 3514814"/>
              <a:gd name="connsiteY21" fmla="*/ 2025860 h 6728001"/>
              <a:gd name="connsiteX22" fmla="*/ 932286 w 3514814"/>
              <a:gd name="connsiteY22" fmla="*/ 2295217 h 6728001"/>
              <a:gd name="connsiteX23" fmla="*/ 291903 w 3514814"/>
              <a:gd name="connsiteY23" fmla="*/ 1822074 h 6728001"/>
              <a:gd name="connsiteX24" fmla="*/ 128077 w 3514814"/>
              <a:gd name="connsiteY24" fmla="*/ 2092535 h 6728001"/>
              <a:gd name="connsiteX25" fmla="*/ 699577 w 3514814"/>
              <a:gd name="connsiteY25" fmla="*/ 2806910 h 6728001"/>
              <a:gd name="connsiteX26" fmla="*/ 1394903 w 3514814"/>
              <a:gd name="connsiteY26" fmla="*/ 3583198 h 6728001"/>
              <a:gd name="connsiteX27" fmla="*/ 1571115 w 3514814"/>
              <a:gd name="connsiteY27" fmla="*/ 4107073 h 6728001"/>
              <a:gd name="connsiteX28" fmla="*/ 1378326 w 3514814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867877 w 3450405"/>
              <a:gd name="connsiteY22" fmla="*/ 2295217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35168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867877 w 3450405"/>
              <a:gd name="connsiteY22" fmla="*/ 2295217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1097303 w 3450405"/>
              <a:gd name="connsiteY22" fmla="*/ 2047827 h 6728001"/>
              <a:gd name="connsiteX23" fmla="*/ 909084 w 3450405"/>
              <a:gd name="connsiteY23" fmla="*/ 2336423 h 6728001"/>
              <a:gd name="connsiteX24" fmla="*/ 227494 w 3450405"/>
              <a:gd name="connsiteY24" fmla="*/ 1822074 h 6728001"/>
              <a:gd name="connsiteX25" fmla="*/ 159816 w 3450405"/>
              <a:gd name="connsiteY25" fmla="*/ 2133742 h 6728001"/>
              <a:gd name="connsiteX26" fmla="*/ 669507 w 3450405"/>
              <a:gd name="connsiteY26" fmla="*/ 2806910 h 6728001"/>
              <a:gd name="connsiteX27" fmla="*/ 1330494 w 3450405"/>
              <a:gd name="connsiteY27" fmla="*/ 3583198 h 6728001"/>
              <a:gd name="connsiteX28" fmla="*/ 1506706 w 3450405"/>
              <a:gd name="connsiteY28" fmla="*/ 4107073 h 6728001"/>
              <a:gd name="connsiteX29" fmla="*/ 1313917 w 3450405"/>
              <a:gd name="connsiteY29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909084 w 3450405"/>
              <a:gd name="connsiteY21" fmla="*/ 2336423 h 6728001"/>
              <a:gd name="connsiteX22" fmla="*/ 227494 w 3450405"/>
              <a:gd name="connsiteY22" fmla="*/ 1822074 h 6728001"/>
              <a:gd name="connsiteX23" fmla="*/ 159816 w 3450405"/>
              <a:gd name="connsiteY23" fmla="*/ 2133742 h 6728001"/>
              <a:gd name="connsiteX24" fmla="*/ 669507 w 3450405"/>
              <a:gd name="connsiteY24" fmla="*/ 2806910 h 6728001"/>
              <a:gd name="connsiteX25" fmla="*/ 1330494 w 3450405"/>
              <a:gd name="connsiteY25" fmla="*/ 3583198 h 6728001"/>
              <a:gd name="connsiteX26" fmla="*/ 1506706 w 3450405"/>
              <a:gd name="connsiteY26" fmla="*/ 4107073 h 6728001"/>
              <a:gd name="connsiteX27" fmla="*/ 1313917 w 3450405"/>
              <a:gd name="connsiteY27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563856 w 3450405"/>
              <a:gd name="connsiteY16" fmla="*/ 1559134 h 6728001"/>
              <a:gd name="connsiteX17" fmla="*/ 1482893 w 3450405"/>
              <a:gd name="connsiteY17" fmla="*/ 378035 h 6728001"/>
              <a:gd name="connsiteX18" fmla="*/ 1197144 w 3450405"/>
              <a:gd name="connsiteY18" fmla="*/ 368510 h 6728001"/>
              <a:gd name="connsiteX19" fmla="*/ 1188171 w 3450405"/>
              <a:gd name="connsiteY19" fmla="*/ 1717750 h 6728001"/>
              <a:gd name="connsiteX20" fmla="*/ 909084 w 3450405"/>
              <a:gd name="connsiteY20" fmla="*/ 2336423 h 6728001"/>
              <a:gd name="connsiteX21" fmla="*/ 227494 w 3450405"/>
              <a:gd name="connsiteY21" fmla="*/ 1822074 h 6728001"/>
              <a:gd name="connsiteX22" fmla="*/ 159816 w 3450405"/>
              <a:gd name="connsiteY22" fmla="*/ 2133742 h 6728001"/>
              <a:gd name="connsiteX23" fmla="*/ 669507 w 3450405"/>
              <a:gd name="connsiteY23" fmla="*/ 2806910 h 6728001"/>
              <a:gd name="connsiteX24" fmla="*/ 1330494 w 3450405"/>
              <a:gd name="connsiteY24" fmla="*/ 3583198 h 6728001"/>
              <a:gd name="connsiteX25" fmla="*/ 1506706 w 3450405"/>
              <a:gd name="connsiteY25" fmla="*/ 4107073 h 6728001"/>
              <a:gd name="connsiteX26" fmla="*/ 1313917 w 3450405"/>
              <a:gd name="connsiteY26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21056 w 3450405"/>
              <a:gd name="connsiteY12" fmla="*/ 1597235 h 6728001"/>
              <a:gd name="connsiteX13" fmla="*/ 2082969 w 3450405"/>
              <a:gd name="connsiteY13" fmla="*/ 154197 h 6728001"/>
              <a:gd name="connsiteX14" fmla="*/ 1768643 w 3450405"/>
              <a:gd name="connsiteY14" fmla="*/ 163723 h 6728001"/>
              <a:gd name="connsiteX15" fmla="*/ 1563856 w 3450405"/>
              <a:gd name="connsiteY15" fmla="*/ 1559134 h 6728001"/>
              <a:gd name="connsiteX16" fmla="*/ 1482893 w 3450405"/>
              <a:gd name="connsiteY16" fmla="*/ 378035 h 6728001"/>
              <a:gd name="connsiteX17" fmla="*/ 1197144 w 3450405"/>
              <a:gd name="connsiteY17" fmla="*/ 368510 h 6728001"/>
              <a:gd name="connsiteX18" fmla="*/ 1188171 w 3450405"/>
              <a:gd name="connsiteY18" fmla="*/ 1717750 h 6728001"/>
              <a:gd name="connsiteX19" fmla="*/ 909084 w 3450405"/>
              <a:gd name="connsiteY19" fmla="*/ 2336423 h 6728001"/>
              <a:gd name="connsiteX20" fmla="*/ 227494 w 3450405"/>
              <a:gd name="connsiteY20" fmla="*/ 1822074 h 6728001"/>
              <a:gd name="connsiteX21" fmla="*/ 159816 w 3450405"/>
              <a:gd name="connsiteY21" fmla="*/ 2133742 h 6728001"/>
              <a:gd name="connsiteX22" fmla="*/ 669507 w 3450405"/>
              <a:gd name="connsiteY22" fmla="*/ 2806910 h 6728001"/>
              <a:gd name="connsiteX23" fmla="*/ 1330494 w 3450405"/>
              <a:gd name="connsiteY23" fmla="*/ 3583198 h 6728001"/>
              <a:gd name="connsiteX24" fmla="*/ 1506706 w 3450405"/>
              <a:gd name="connsiteY24" fmla="*/ 4107073 h 6728001"/>
              <a:gd name="connsiteX25" fmla="*/ 1313917 w 3450405"/>
              <a:gd name="connsiteY25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21056 w 3450405"/>
              <a:gd name="connsiteY11" fmla="*/ 1597235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82867 w 3450405"/>
              <a:gd name="connsiteY11" fmla="*/ 1638442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32541"/>
              <a:gd name="connsiteY0" fmla="*/ 6728001 h 6728001"/>
              <a:gd name="connsiteX1" fmla="*/ 3080150 w 3432541"/>
              <a:gd name="connsiteY1" fmla="*/ 6709503 h 6728001"/>
              <a:gd name="connsiteX2" fmla="*/ 2530643 w 3432541"/>
              <a:gd name="connsiteY2" fmla="*/ 3878472 h 6728001"/>
              <a:gd name="connsiteX3" fmla="*/ 2442955 w 3432541"/>
              <a:gd name="connsiteY3" fmla="*/ 3482959 h 6728001"/>
              <a:gd name="connsiteX4" fmla="*/ 2713620 w 3432541"/>
              <a:gd name="connsiteY4" fmla="*/ 2866616 h 6728001"/>
              <a:gd name="connsiteX5" fmla="*/ 2754481 w 3432541"/>
              <a:gd name="connsiteY5" fmla="*/ 2192548 h 6728001"/>
              <a:gd name="connsiteX6" fmla="*/ 3402181 w 3432541"/>
              <a:gd name="connsiteY6" fmla="*/ 1301960 h 6728001"/>
              <a:gd name="connsiteX7" fmla="*/ 3016174 w 3432541"/>
              <a:gd name="connsiteY7" fmla="*/ 1075118 h 6728001"/>
              <a:gd name="connsiteX8" fmla="*/ 2421106 w 3432541"/>
              <a:gd name="connsiteY8" fmla="*/ 1821072 h 6728001"/>
              <a:gd name="connsiteX9" fmla="*/ 2764006 w 3432541"/>
              <a:gd name="connsiteY9" fmla="*/ 563772 h 6728001"/>
              <a:gd name="connsiteX10" fmla="*/ 2487781 w 3432541"/>
              <a:gd name="connsiteY10" fmla="*/ 397084 h 6728001"/>
              <a:gd name="connsiteX11" fmla="*/ 2034792 w 3432541"/>
              <a:gd name="connsiteY11" fmla="*/ 1645310 h 6728001"/>
              <a:gd name="connsiteX12" fmla="*/ 2082969 w 3432541"/>
              <a:gd name="connsiteY12" fmla="*/ 154197 h 6728001"/>
              <a:gd name="connsiteX13" fmla="*/ 1768643 w 3432541"/>
              <a:gd name="connsiteY13" fmla="*/ 163723 h 6728001"/>
              <a:gd name="connsiteX14" fmla="*/ 1625667 w 3432541"/>
              <a:gd name="connsiteY14" fmla="*/ 1620945 h 6728001"/>
              <a:gd name="connsiteX15" fmla="*/ 1482893 w 3432541"/>
              <a:gd name="connsiteY15" fmla="*/ 378035 h 6728001"/>
              <a:gd name="connsiteX16" fmla="*/ 1197144 w 3432541"/>
              <a:gd name="connsiteY16" fmla="*/ 368510 h 6728001"/>
              <a:gd name="connsiteX17" fmla="*/ 1188171 w 3432541"/>
              <a:gd name="connsiteY17" fmla="*/ 1717750 h 6728001"/>
              <a:gd name="connsiteX18" fmla="*/ 909084 w 3432541"/>
              <a:gd name="connsiteY18" fmla="*/ 2336423 h 6728001"/>
              <a:gd name="connsiteX19" fmla="*/ 227494 w 3432541"/>
              <a:gd name="connsiteY19" fmla="*/ 1822074 h 6728001"/>
              <a:gd name="connsiteX20" fmla="*/ 159816 w 3432541"/>
              <a:gd name="connsiteY20" fmla="*/ 2133742 h 6728001"/>
              <a:gd name="connsiteX21" fmla="*/ 669507 w 3432541"/>
              <a:gd name="connsiteY21" fmla="*/ 2806910 h 6728001"/>
              <a:gd name="connsiteX22" fmla="*/ 1330494 w 3432541"/>
              <a:gd name="connsiteY22" fmla="*/ 3583198 h 6728001"/>
              <a:gd name="connsiteX23" fmla="*/ 1506706 w 3432541"/>
              <a:gd name="connsiteY23" fmla="*/ 4107073 h 6728001"/>
              <a:gd name="connsiteX24" fmla="*/ 1313917 w 3432541"/>
              <a:gd name="connsiteY24" fmla="*/ 6728001 h 6728001"/>
              <a:gd name="connsiteX0" fmla="*/ 1313917 w 3314077"/>
              <a:gd name="connsiteY0" fmla="*/ 6728001 h 6728001"/>
              <a:gd name="connsiteX1" fmla="*/ 3080150 w 3314077"/>
              <a:gd name="connsiteY1" fmla="*/ 6709503 h 6728001"/>
              <a:gd name="connsiteX2" fmla="*/ 2530643 w 3314077"/>
              <a:gd name="connsiteY2" fmla="*/ 3878472 h 6728001"/>
              <a:gd name="connsiteX3" fmla="*/ 2442955 w 3314077"/>
              <a:gd name="connsiteY3" fmla="*/ 3482959 h 6728001"/>
              <a:gd name="connsiteX4" fmla="*/ 2713620 w 3314077"/>
              <a:gd name="connsiteY4" fmla="*/ 2866616 h 6728001"/>
              <a:gd name="connsiteX5" fmla="*/ 2754481 w 3314077"/>
              <a:gd name="connsiteY5" fmla="*/ 2192548 h 6728001"/>
              <a:gd name="connsiteX6" fmla="*/ 3271692 w 3314077"/>
              <a:gd name="connsiteY6" fmla="*/ 1150868 h 6728001"/>
              <a:gd name="connsiteX7" fmla="*/ 3016174 w 3314077"/>
              <a:gd name="connsiteY7" fmla="*/ 1075118 h 6728001"/>
              <a:gd name="connsiteX8" fmla="*/ 2421106 w 3314077"/>
              <a:gd name="connsiteY8" fmla="*/ 1821072 h 6728001"/>
              <a:gd name="connsiteX9" fmla="*/ 2764006 w 3314077"/>
              <a:gd name="connsiteY9" fmla="*/ 563772 h 6728001"/>
              <a:gd name="connsiteX10" fmla="*/ 2487781 w 3314077"/>
              <a:gd name="connsiteY10" fmla="*/ 397084 h 6728001"/>
              <a:gd name="connsiteX11" fmla="*/ 2034792 w 3314077"/>
              <a:gd name="connsiteY11" fmla="*/ 1645310 h 6728001"/>
              <a:gd name="connsiteX12" fmla="*/ 2082969 w 3314077"/>
              <a:gd name="connsiteY12" fmla="*/ 154197 h 6728001"/>
              <a:gd name="connsiteX13" fmla="*/ 1768643 w 3314077"/>
              <a:gd name="connsiteY13" fmla="*/ 163723 h 6728001"/>
              <a:gd name="connsiteX14" fmla="*/ 1625667 w 3314077"/>
              <a:gd name="connsiteY14" fmla="*/ 1620945 h 6728001"/>
              <a:gd name="connsiteX15" fmla="*/ 1482893 w 3314077"/>
              <a:gd name="connsiteY15" fmla="*/ 378035 h 6728001"/>
              <a:gd name="connsiteX16" fmla="*/ 1197144 w 3314077"/>
              <a:gd name="connsiteY16" fmla="*/ 368510 h 6728001"/>
              <a:gd name="connsiteX17" fmla="*/ 1188171 w 3314077"/>
              <a:gd name="connsiteY17" fmla="*/ 1717750 h 6728001"/>
              <a:gd name="connsiteX18" fmla="*/ 909084 w 3314077"/>
              <a:gd name="connsiteY18" fmla="*/ 2336423 h 6728001"/>
              <a:gd name="connsiteX19" fmla="*/ 227494 w 3314077"/>
              <a:gd name="connsiteY19" fmla="*/ 1822074 h 6728001"/>
              <a:gd name="connsiteX20" fmla="*/ 159816 w 3314077"/>
              <a:gd name="connsiteY20" fmla="*/ 2133742 h 6728001"/>
              <a:gd name="connsiteX21" fmla="*/ 669507 w 3314077"/>
              <a:gd name="connsiteY21" fmla="*/ 2806910 h 6728001"/>
              <a:gd name="connsiteX22" fmla="*/ 1330494 w 3314077"/>
              <a:gd name="connsiteY22" fmla="*/ 3583198 h 6728001"/>
              <a:gd name="connsiteX23" fmla="*/ 1506706 w 3314077"/>
              <a:gd name="connsiteY23" fmla="*/ 4107073 h 6728001"/>
              <a:gd name="connsiteX24" fmla="*/ 1313917 w 3314077"/>
              <a:gd name="connsiteY24" fmla="*/ 6728001 h 6728001"/>
              <a:gd name="connsiteX0" fmla="*/ 1313917 w 3295291"/>
              <a:gd name="connsiteY0" fmla="*/ 6728001 h 6728001"/>
              <a:gd name="connsiteX1" fmla="*/ 3080150 w 3295291"/>
              <a:gd name="connsiteY1" fmla="*/ 6709503 h 6728001"/>
              <a:gd name="connsiteX2" fmla="*/ 2530643 w 3295291"/>
              <a:gd name="connsiteY2" fmla="*/ 3878472 h 6728001"/>
              <a:gd name="connsiteX3" fmla="*/ 2442955 w 3295291"/>
              <a:gd name="connsiteY3" fmla="*/ 3482959 h 6728001"/>
              <a:gd name="connsiteX4" fmla="*/ 2713620 w 3295291"/>
              <a:gd name="connsiteY4" fmla="*/ 2866616 h 6728001"/>
              <a:gd name="connsiteX5" fmla="*/ 2754481 w 3295291"/>
              <a:gd name="connsiteY5" fmla="*/ 2192548 h 6728001"/>
              <a:gd name="connsiteX6" fmla="*/ 3271692 w 3295291"/>
              <a:gd name="connsiteY6" fmla="*/ 1150868 h 6728001"/>
              <a:gd name="connsiteX7" fmla="*/ 3016174 w 3295291"/>
              <a:gd name="connsiteY7" fmla="*/ 1075118 h 6728001"/>
              <a:gd name="connsiteX8" fmla="*/ 2421106 w 3295291"/>
              <a:gd name="connsiteY8" fmla="*/ 1821072 h 6728001"/>
              <a:gd name="connsiteX9" fmla="*/ 2764006 w 3295291"/>
              <a:gd name="connsiteY9" fmla="*/ 563772 h 6728001"/>
              <a:gd name="connsiteX10" fmla="*/ 2487781 w 3295291"/>
              <a:gd name="connsiteY10" fmla="*/ 397084 h 6728001"/>
              <a:gd name="connsiteX11" fmla="*/ 2034792 w 3295291"/>
              <a:gd name="connsiteY11" fmla="*/ 1645310 h 6728001"/>
              <a:gd name="connsiteX12" fmla="*/ 2082969 w 3295291"/>
              <a:gd name="connsiteY12" fmla="*/ 154197 h 6728001"/>
              <a:gd name="connsiteX13" fmla="*/ 1768643 w 3295291"/>
              <a:gd name="connsiteY13" fmla="*/ 163723 h 6728001"/>
              <a:gd name="connsiteX14" fmla="*/ 1625667 w 3295291"/>
              <a:gd name="connsiteY14" fmla="*/ 1620945 h 6728001"/>
              <a:gd name="connsiteX15" fmla="*/ 1482893 w 3295291"/>
              <a:gd name="connsiteY15" fmla="*/ 378035 h 6728001"/>
              <a:gd name="connsiteX16" fmla="*/ 1197144 w 3295291"/>
              <a:gd name="connsiteY16" fmla="*/ 368510 h 6728001"/>
              <a:gd name="connsiteX17" fmla="*/ 1188171 w 3295291"/>
              <a:gd name="connsiteY17" fmla="*/ 1717750 h 6728001"/>
              <a:gd name="connsiteX18" fmla="*/ 909084 w 3295291"/>
              <a:gd name="connsiteY18" fmla="*/ 2336423 h 6728001"/>
              <a:gd name="connsiteX19" fmla="*/ 227494 w 3295291"/>
              <a:gd name="connsiteY19" fmla="*/ 1822074 h 6728001"/>
              <a:gd name="connsiteX20" fmla="*/ 159816 w 3295291"/>
              <a:gd name="connsiteY20" fmla="*/ 2133742 h 6728001"/>
              <a:gd name="connsiteX21" fmla="*/ 669507 w 3295291"/>
              <a:gd name="connsiteY21" fmla="*/ 2806910 h 6728001"/>
              <a:gd name="connsiteX22" fmla="*/ 1330494 w 3295291"/>
              <a:gd name="connsiteY22" fmla="*/ 3583198 h 6728001"/>
              <a:gd name="connsiteX23" fmla="*/ 1506706 w 3295291"/>
              <a:gd name="connsiteY23" fmla="*/ 4107073 h 6728001"/>
              <a:gd name="connsiteX24" fmla="*/ 1313917 w 3295291"/>
              <a:gd name="connsiteY24" fmla="*/ 6728001 h 6728001"/>
              <a:gd name="connsiteX0" fmla="*/ 1313917 w 3295291"/>
              <a:gd name="connsiteY0" fmla="*/ 6728001 h 6728001"/>
              <a:gd name="connsiteX1" fmla="*/ 3080150 w 3295291"/>
              <a:gd name="connsiteY1" fmla="*/ 6709503 h 6728001"/>
              <a:gd name="connsiteX2" fmla="*/ 2530643 w 3295291"/>
              <a:gd name="connsiteY2" fmla="*/ 3878472 h 6728001"/>
              <a:gd name="connsiteX3" fmla="*/ 2442955 w 3295291"/>
              <a:gd name="connsiteY3" fmla="*/ 3482959 h 6728001"/>
              <a:gd name="connsiteX4" fmla="*/ 2713620 w 3295291"/>
              <a:gd name="connsiteY4" fmla="*/ 2866616 h 6728001"/>
              <a:gd name="connsiteX5" fmla="*/ 2754481 w 3295291"/>
              <a:gd name="connsiteY5" fmla="*/ 2192548 h 6728001"/>
              <a:gd name="connsiteX6" fmla="*/ 3271692 w 3295291"/>
              <a:gd name="connsiteY6" fmla="*/ 1150868 h 6728001"/>
              <a:gd name="connsiteX7" fmla="*/ 3016174 w 3295291"/>
              <a:gd name="connsiteY7" fmla="*/ 1075118 h 6728001"/>
              <a:gd name="connsiteX8" fmla="*/ 2421106 w 3295291"/>
              <a:gd name="connsiteY8" fmla="*/ 1821072 h 6728001"/>
              <a:gd name="connsiteX9" fmla="*/ 2764006 w 3295291"/>
              <a:gd name="connsiteY9" fmla="*/ 563772 h 6728001"/>
              <a:gd name="connsiteX10" fmla="*/ 2487781 w 3295291"/>
              <a:gd name="connsiteY10" fmla="*/ 397084 h 6728001"/>
              <a:gd name="connsiteX11" fmla="*/ 2034792 w 3295291"/>
              <a:gd name="connsiteY11" fmla="*/ 1645310 h 6728001"/>
              <a:gd name="connsiteX12" fmla="*/ 2082969 w 3295291"/>
              <a:gd name="connsiteY12" fmla="*/ 154197 h 6728001"/>
              <a:gd name="connsiteX13" fmla="*/ 1768643 w 3295291"/>
              <a:gd name="connsiteY13" fmla="*/ 163723 h 6728001"/>
              <a:gd name="connsiteX14" fmla="*/ 1625667 w 3295291"/>
              <a:gd name="connsiteY14" fmla="*/ 1620945 h 6728001"/>
              <a:gd name="connsiteX15" fmla="*/ 1482893 w 3295291"/>
              <a:gd name="connsiteY15" fmla="*/ 378035 h 6728001"/>
              <a:gd name="connsiteX16" fmla="*/ 1197144 w 3295291"/>
              <a:gd name="connsiteY16" fmla="*/ 368510 h 6728001"/>
              <a:gd name="connsiteX17" fmla="*/ 1188171 w 3295291"/>
              <a:gd name="connsiteY17" fmla="*/ 1717750 h 6728001"/>
              <a:gd name="connsiteX18" fmla="*/ 909084 w 3295291"/>
              <a:gd name="connsiteY18" fmla="*/ 2336423 h 6728001"/>
              <a:gd name="connsiteX19" fmla="*/ 227494 w 3295291"/>
              <a:gd name="connsiteY19" fmla="*/ 1822074 h 6728001"/>
              <a:gd name="connsiteX20" fmla="*/ 159816 w 3295291"/>
              <a:gd name="connsiteY20" fmla="*/ 2133742 h 6728001"/>
              <a:gd name="connsiteX21" fmla="*/ 669507 w 3295291"/>
              <a:gd name="connsiteY21" fmla="*/ 2806910 h 6728001"/>
              <a:gd name="connsiteX22" fmla="*/ 1330494 w 3295291"/>
              <a:gd name="connsiteY22" fmla="*/ 3583198 h 6728001"/>
              <a:gd name="connsiteX23" fmla="*/ 1506706 w 3295291"/>
              <a:gd name="connsiteY23" fmla="*/ 4107073 h 6728001"/>
              <a:gd name="connsiteX24" fmla="*/ 1313917 w 3295291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03735 w 3292922"/>
              <a:gd name="connsiteY4" fmla="*/ 2784203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8013 w 3292922"/>
              <a:gd name="connsiteY3" fmla="*/ 3421148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292922" h="6728001">
                <a:moveTo>
                  <a:pt x="1313917" y="6728001"/>
                </a:moveTo>
                <a:lnTo>
                  <a:pt x="3080150" y="6709503"/>
                </a:lnTo>
                <a:cubicBezTo>
                  <a:pt x="2901007" y="5613780"/>
                  <a:pt x="2805281" y="4930985"/>
                  <a:pt x="2530643" y="3878472"/>
                </a:cubicBezTo>
                <a:cubicBezTo>
                  <a:pt x="2496835" y="3710006"/>
                  <a:pt x="2416222" y="3623214"/>
                  <a:pt x="2388013" y="3421148"/>
                </a:cubicBezTo>
                <a:cubicBezTo>
                  <a:pt x="2488975" y="3081794"/>
                  <a:pt x="2557147" y="3039271"/>
                  <a:pt x="2644943" y="2791070"/>
                </a:cubicBezTo>
                <a:cubicBezTo>
                  <a:pt x="2710030" y="2495898"/>
                  <a:pt x="2711066" y="2456210"/>
                  <a:pt x="2754481" y="2192548"/>
                </a:cubicBezTo>
                <a:cubicBezTo>
                  <a:pt x="2746333" y="1985452"/>
                  <a:pt x="3073254" y="1479481"/>
                  <a:pt x="3271692" y="1150868"/>
                </a:cubicBezTo>
                <a:cubicBezTo>
                  <a:pt x="3356967" y="952533"/>
                  <a:pt x="3169677" y="805276"/>
                  <a:pt x="2988703" y="1054514"/>
                </a:cubicBezTo>
                <a:cubicBezTo>
                  <a:pt x="2845795" y="1216579"/>
                  <a:pt x="2581031" y="1593810"/>
                  <a:pt x="2421106" y="1821072"/>
                </a:cubicBezTo>
                <a:cubicBezTo>
                  <a:pt x="2548106" y="1401971"/>
                  <a:pt x="2665581" y="992397"/>
                  <a:pt x="2764006" y="563772"/>
                </a:cubicBezTo>
                <a:cubicBezTo>
                  <a:pt x="2813218" y="314534"/>
                  <a:pt x="2595731" y="208171"/>
                  <a:pt x="2487781" y="397084"/>
                </a:cubicBezTo>
                <a:cubicBezTo>
                  <a:pt x="2363956" y="569328"/>
                  <a:pt x="2150336" y="1369872"/>
                  <a:pt x="2034792" y="1645310"/>
                </a:cubicBezTo>
                <a:cubicBezTo>
                  <a:pt x="2091942" y="1194459"/>
                  <a:pt x="2078206" y="628860"/>
                  <a:pt x="2082969" y="154197"/>
                </a:cubicBezTo>
                <a:cubicBezTo>
                  <a:pt x="2082969" y="38309"/>
                  <a:pt x="1835318" y="-129965"/>
                  <a:pt x="1768643" y="163723"/>
                </a:cubicBezTo>
                <a:cubicBezTo>
                  <a:pt x="1682124" y="397879"/>
                  <a:pt x="1638953" y="1234968"/>
                  <a:pt x="1625667" y="1620945"/>
                </a:cubicBezTo>
                <a:cubicBezTo>
                  <a:pt x="1564339" y="1205538"/>
                  <a:pt x="1505118" y="766972"/>
                  <a:pt x="1482893" y="378035"/>
                </a:cubicBezTo>
                <a:cubicBezTo>
                  <a:pt x="1454318" y="84347"/>
                  <a:pt x="1220956" y="133560"/>
                  <a:pt x="1197144" y="368510"/>
                </a:cubicBezTo>
                <a:cubicBezTo>
                  <a:pt x="1136819" y="844760"/>
                  <a:pt x="1162771" y="1265312"/>
                  <a:pt x="1188171" y="1717750"/>
                </a:cubicBezTo>
                <a:cubicBezTo>
                  <a:pt x="1140161" y="2045735"/>
                  <a:pt x="1199686" y="2167944"/>
                  <a:pt x="1046440" y="2322687"/>
                </a:cubicBezTo>
                <a:cubicBezTo>
                  <a:pt x="855940" y="2122662"/>
                  <a:pt x="618019" y="1903036"/>
                  <a:pt x="227494" y="1822074"/>
                </a:cubicBezTo>
                <a:cubicBezTo>
                  <a:pt x="-15394" y="1795087"/>
                  <a:pt x="-102122" y="1989280"/>
                  <a:pt x="159816" y="2133742"/>
                </a:cubicBezTo>
                <a:cubicBezTo>
                  <a:pt x="345554" y="2368692"/>
                  <a:pt x="756777" y="2611448"/>
                  <a:pt x="861805" y="2861852"/>
                </a:cubicBezTo>
                <a:cubicBezTo>
                  <a:pt x="1030874" y="3125377"/>
                  <a:pt x="1206326" y="3251130"/>
                  <a:pt x="1378569" y="3432105"/>
                </a:cubicBezTo>
                <a:cubicBezTo>
                  <a:pt x="1526589" y="3620465"/>
                  <a:pt x="1509779" y="3863770"/>
                  <a:pt x="1506706" y="4107073"/>
                </a:cubicBezTo>
                <a:cubicBezTo>
                  <a:pt x="1513397" y="5266921"/>
                  <a:pt x="1464287" y="5526742"/>
                  <a:pt x="1313917" y="6728001"/>
                </a:cubicBezTo>
                <a:close/>
              </a:path>
            </a:pathLst>
          </a:cu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9" tIns="60954" rIns="121909" bIns="609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63971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501341"/>
            <a:ext cx="12192000" cy="3566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ko-KR" alt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xmlns="" id="{BB950223-00FB-4696-91A1-2942A42439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xmlns="" id="{53766E37-EEB2-4FF0-8A85-A793B8C241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00524" y="5527946"/>
            <a:ext cx="1131081" cy="11787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55736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="" xmlns:p14="http://schemas.microsoft.com/office/powerpoint/2010/main" val="2976688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53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19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043613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389108"/>
            <a:ext cx="12192000" cy="24688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19404" y="4838135"/>
            <a:ext cx="4153583" cy="1570844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769302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527384" y="212644"/>
            <a:ext cx="11137237" cy="643271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01184"/>
            <a:ext cx="12192000" cy="768085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69269"/>
            <a:ext cx="12192000" cy="384043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="" xmlns:p14="http://schemas.microsoft.com/office/powerpoint/2010/main" val="15787928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49614" y="1678931"/>
            <a:ext cx="3167743" cy="45550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22495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595552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9168608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022495" y="4965172"/>
            <a:ext cx="2400000" cy="12688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595552" y="4965172"/>
            <a:ext cx="2400000" cy="12688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9168608" y="4965172"/>
            <a:ext cx="2400000" cy="1268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12561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856146" y="1699523"/>
            <a:ext cx="2649569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505083" y="1699523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9847693" y="1699523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851284" y="3952861"/>
            <a:ext cx="2649569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500220" y="3952861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9842831" y="3952861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1" y="1696861"/>
            <a:ext cx="4859363" cy="4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13567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1900" b="0" baseline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576057" y="1652733"/>
            <a:ext cx="4991945" cy="4581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8465498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192000" cy="131676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8628"/>
            <a:ext cx="12192000" cy="768085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836713"/>
            <a:ext cx="12192000" cy="384043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3717032"/>
            <a:ext cx="12192000" cy="24688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7" name="그림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601" y="1652733"/>
            <a:ext cx="5560851" cy="3047000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2266" y="1796821"/>
            <a:ext cx="3690423" cy="2400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5689547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53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1900" b="0" strike="noStrike" baseline="0">
                <a:latin typeface="+mn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099" name="Picture 3" descr="D:\Fullppt\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259" y="3236984"/>
            <a:ext cx="2893484" cy="28850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90358" y="3367576"/>
            <a:ext cx="2626535" cy="17896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13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217866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745072" y="626219"/>
            <a:ext cx="5446928" cy="1746664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745072" y="2372885"/>
            <a:ext cx="5446928" cy="384043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l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379174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791744" y="0"/>
            <a:ext cx="232932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111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1847104"/>
            <a:ext cx="4081215" cy="49422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132403" y="2031301"/>
            <a:ext cx="2353717" cy="3635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xmlns="" id="{EDC0AA38-FF1B-46A5-B781-E94C0DAF54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xmlns="" id="{6C57DDDA-918B-4F4E-B705-53DBB230A5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="" xmlns:p14="http://schemas.microsoft.com/office/powerpoint/2010/main" val="2073295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745072" y="2546432"/>
            <a:ext cx="5446928" cy="1746664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5999989" cy="3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3474000"/>
            <a:ext cx="5999989" cy="3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7487267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3479633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83"/>
            <a:ext cx="11573197" cy="724247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="" xmlns:p14="http://schemas.microsoft.com/office/powerpoint/2010/main" val="3394938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48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472012" y="1508787"/>
            <a:ext cx="3799787" cy="4865561"/>
          </a:xfrm>
          <a:prstGeom prst="roundRect">
            <a:avLst>
              <a:gd name="adj" fmla="val 39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>
            <a:off x="709244" y="1796671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8" name="Half Frame 17"/>
          <p:cNvSpPr/>
          <p:nvPr userDrawn="1"/>
        </p:nvSpPr>
        <p:spPr>
          <a:xfrm rot="5400000">
            <a:off x="3456861" y="1650939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04167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09550"/>
            <a:ext cx="9855200" cy="563563"/>
          </a:xfrm>
          <a:prstGeom prst="rect">
            <a:avLst/>
          </a:prstGeom>
        </p:spPr>
        <p:txBody>
          <a:bodyPr lIns="121909" tIns="60954" rIns="121909" bIns="6095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5051" y="1347791"/>
            <a:ext cx="10344149" cy="4914900"/>
          </a:xfrm>
          <a:prstGeom prst="rect">
            <a:avLst/>
          </a:prstGeom>
        </p:spPr>
        <p:txBody>
          <a:bodyPr lIns="121909" tIns="60954" rIns="121909" bIns="6095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29377"/>
            <a:ext cx="2844800" cy="320675"/>
          </a:xfrm>
          <a:prstGeom prst="rect">
            <a:avLst/>
          </a:prstGeom>
        </p:spPr>
        <p:txBody>
          <a:bodyPr lIns="121909" tIns="60954" rIns="121909" bIns="60954"/>
          <a:lstStyle>
            <a:lvl1pPr>
              <a:defRPr/>
            </a:lvl1pPr>
          </a:lstStyle>
          <a:p>
            <a:pPr defTabSz="121908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29377"/>
            <a:ext cx="3860800" cy="320675"/>
          </a:xfrm>
          <a:prstGeom prst="rect">
            <a:avLst/>
          </a:prstGeom>
        </p:spPr>
        <p:txBody>
          <a:bodyPr lIns="121909" tIns="60954" rIns="121909" bIns="60954"/>
          <a:lstStyle>
            <a:lvl1pPr>
              <a:defRPr/>
            </a:lvl1pPr>
          </a:lstStyle>
          <a:p>
            <a:pPr defTabSz="121908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29377"/>
            <a:ext cx="2844800" cy="320675"/>
          </a:xfrm>
          <a:prstGeom prst="rect">
            <a:avLst/>
          </a:prstGeom>
        </p:spPr>
        <p:txBody>
          <a:bodyPr lIns="121909" tIns="60954" rIns="121909" bIns="60954"/>
          <a:lstStyle>
            <a:lvl1pPr>
              <a:defRPr/>
            </a:lvl1pPr>
          </a:lstStyle>
          <a:p>
            <a:pPr defTabSz="1219080" latinLnBrk="1"/>
            <a:fld id="{D9B9E8D5-F2DC-46CA-B8D7-A8BA0CCDFAFB}" type="slidenum">
              <a:rPr lang="en-US" sz="2400" smtClean="0">
                <a:solidFill>
                  <a:prstClr val="black"/>
                </a:solidFill>
              </a:rPr>
              <a:pPr defTabSz="1219080" latinLnBrk="1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08215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9089"/>
            <a:ext cx="10871200" cy="563563"/>
          </a:xfrm>
          <a:prstGeom prst="rect">
            <a:avLst/>
          </a:prstGeom>
        </p:spPr>
        <p:txBody>
          <a:bodyPr lIns="121909" tIns="60954" rIns="121909" bIns="6095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400801"/>
            <a:ext cx="2844800" cy="320675"/>
          </a:xfrm>
          <a:prstGeom prst="rect">
            <a:avLst/>
          </a:prstGeom>
        </p:spPr>
        <p:txBody>
          <a:bodyPr lIns="121909" tIns="60954" rIns="121909" bIns="60954"/>
          <a:lstStyle>
            <a:lvl1pPr>
              <a:defRPr/>
            </a:lvl1pPr>
          </a:lstStyle>
          <a:p>
            <a:pPr defTabSz="121908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400801"/>
            <a:ext cx="3860800" cy="320675"/>
          </a:xfrm>
          <a:prstGeom prst="rect">
            <a:avLst/>
          </a:prstGeom>
        </p:spPr>
        <p:txBody>
          <a:bodyPr lIns="121909" tIns="60954" rIns="121909" bIns="60954"/>
          <a:lstStyle>
            <a:lvl1pPr>
              <a:defRPr/>
            </a:lvl1pPr>
          </a:lstStyle>
          <a:p>
            <a:pPr defTabSz="121908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524625"/>
            <a:ext cx="2844800" cy="152400"/>
          </a:xfrm>
          <a:prstGeom prst="rect">
            <a:avLst/>
          </a:prstGeom>
        </p:spPr>
        <p:txBody>
          <a:bodyPr lIns="121909" tIns="60954" rIns="121909" bIns="60954"/>
          <a:lstStyle>
            <a:lvl1pPr>
              <a:defRPr/>
            </a:lvl1pPr>
          </a:lstStyle>
          <a:p>
            <a:pPr defTabSz="1219080" latinLnBrk="1"/>
            <a:r>
              <a:rPr lang="en-US" sz="2400" smtClean="0">
                <a:solidFill>
                  <a:prstClr val="black"/>
                </a:solidFill>
              </a:rPr>
              <a:t>www.themegallery.com</a:t>
            </a:r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22702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002-KIMS BUSINESS\007-02-Fullslidesppt-Contents\20161206\02-\blue-penci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" y="3813044"/>
            <a:ext cx="5157105" cy="30449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11424" y="644692"/>
            <a:ext cx="3456384" cy="1632181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l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11424" y="2276872"/>
            <a:ext cx="3456384" cy="768085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l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</p:spTree>
    <p:extLst>
      <p:ext uri="{BB962C8B-B14F-4D97-AF65-F5344CB8AC3E}">
        <p14:creationId xmlns="" xmlns:p14="http://schemas.microsoft.com/office/powerpoint/2010/main" val="16531767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666609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5088812" y="3352279"/>
            <a:ext cx="1728193" cy="3530996"/>
          </a:xfrm>
          <a:custGeom>
            <a:avLst/>
            <a:gdLst>
              <a:gd name="connsiteX0" fmla="*/ 1847850 w 3571875"/>
              <a:gd name="connsiteY0" fmla="*/ 6791325 h 6791325"/>
              <a:gd name="connsiteX1" fmla="*/ 3571875 w 3571875"/>
              <a:gd name="connsiteY1" fmla="*/ 6781800 h 6791325"/>
              <a:gd name="connsiteX2" fmla="*/ 2514600 w 3571875"/>
              <a:gd name="connsiteY2" fmla="*/ 3819525 h 6791325"/>
              <a:gd name="connsiteX3" fmla="*/ 2390775 w 3571875"/>
              <a:gd name="connsiteY3" fmla="*/ 3267075 h 6791325"/>
              <a:gd name="connsiteX4" fmla="*/ 2752725 w 3571875"/>
              <a:gd name="connsiteY4" fmla="*/ 2162175 h 6791325"/>
              <a:gd name="connsiteX5" fmla="*/ 3390900 w 3571875"/>
              <a:gd name="connsiteY5" fmla="*/ 1247775 h 6791325"/>
              <a:gd name="connsiteX6" fmla="*/ 3209925 w 3571875"/>
              <a:gd name="connsiteY6" fmla="*/ 1133475 h 6791325"/>
              <a:gd name="connsiteX7" fmla="*/ 2543175 w 3571875"/>
              <a:gd name="connsiteY7" fmla="*/ 1857375 h 6791325"/>
              <a:gd name="connsiteX8" fmla="*/ 2371725 w 3571875"/>
              <a:gd name="connsiteY8" fmla="*/ 1752600 h 6791325"/>
              <a:gd name="connsiteX9" fmla="*/ 2771775 w 3571875"/>
              <a:gd name="connsiteY9" fmla="*/ 390525 h 6791325"/>
              <a:gd name="connsiteX10" fmla="*/ 2486025 w 3571875"/>
              <a:gd name="connsiteY10" fmla="*/ 295275 h 6791325"/>
              <a:gd name="connsiteX11" fmla="*/ 2124075 w 3571875"/>
              <a:gd name="connsiteY11" fmla="*/ 1609725 h 6791325"/>
              <a:gd name="connsiteX12" fmla="*/ 1971675 w 3571875"/>
              <a:gd name="connsiteY12" fmla="*/ 1495425 h 6791325"/>
              <a:gd name="connsiteX13" fmla="*/ 1990725 w 3571875"/>
              <a:gd name="connsiteY13" fmla="*/ 0 h 6791325"/>
              <a:gd name="connsiteX14" fmla="*/ 1790700 w 3571875"/>
              <a:gd name="connsiteY14" fmla="*/ 66675 h 6791325"/>
              <a:gd name="connsiteX15" fmla="*/ 1724025 w 3571875"/>
              <a:gd name="connsiteY15" fmla="*/ 1514475 h 6791325"/>
              <a:gd name="connsiteX16" fmla="*/ 1524000 w 3571875"/>
              <a:gd name="connsiteY16" fmla="*/ 1504950 h 6791325"/>
              <a:gd name="connsiteX17" fmla="*/ 1352550 w 3571875"/>
              <a:gd name="connsiteY17" fmla="*/ 123825 h 6791325"/>
              <a:gd name="connsiteX18" fmla="*/ 1171575 w 3571875"/>
              <a:gd name="connsiteY18" fmla="*/ 123825 h 6791325"/>
              <a:gd name="connsiteX19" fmla="*/ 1219200 w 3571875"/>
              <a:gd name="connsiteY19" fmla="*/ 1638300 h 6791325"/>
              <a:gd name="connsiteX20" fmla="*/ 1057275 w 3571875"/>
              <a:gd name="connsiteY20" fmla="*/ 2190750 h 6791325"/>
              <a:gd name="connsiteX21" fmla="*/ 800100 w 3571875"/>
              <a:gd name="connsiteY21" fmla="*/ 2247900 h 6791325"/>
              <a:gd name="connsiteX22" fmla="*/ 85725 w 3571875"/>
              <a:gd name="connsiteY22" fmla="*/ 1733550 h 6791325"/>
              <a:gd name="connsiteX23" fmla="*/ 0 w 3571875"/>
              <a:gd name="connsiteY23" fmla="*/ 2038350 h 6791325"/>
              <a:gd name="connsiteX24" fmla="*/ 609600 w 3571875"/>
              <a:gd name="connsiteY24" fmla="*/ 2743200 h 6791325"/>
              <a:gd name="connsiteX25" fmla="*/ 1238250 w 3571875"/>
              <a:gd name="connsiteY25" fmla="*/ 3476625 h 6791325"/>
              <a:gd name="connsiteX26" fmla="*/ 1457325 w 3571875"/>
              <a:gd name="connsiteY26" fmla="*/ 4010025 h 6791325"/>
              <a:gd name="connsiteX27" fmla="*/ 1847850 w 3571875"/>
              <a:gd name="connsiteY27" fmla="*/ 6791325 h 6791325"/>
              <a:gd name="connsiteX0" fmla="*/ 1889034 w 3613059"/>
              <a:gd name="connsiteY0" fmla="*/ 6791325 h 6791325"/>
              <a:gd name="connsiteX1" fmla="*/ 3613059 w 3613059"/>
              <a:gd name="connsiteY1" fmla="*/ 6781800 h 6791325"/>
              <a:gd name="connsiteX2" fmla="*/ 2555784 w 3613059"/>
              <a:gd name="connsiteY2" fmla="*/ 3819525 h 6791325"/>
              <a:gd name="connsiteX3" fmla="*/ 2431959 w 3613059"/>
              <a:gd name="connsiteY3" fmla="*/ 3267075 h 6791325"/>
              <a:gd name="connsiteX4" fmla="*/ 2793909 w 3613059"/>
              <a:gd name="connsiteY4" fmla="*/ 2162175 h 6791325"/>
              <a:gd name="connsiteX5" fmla="*/ 3432084 w 3613059"/>
              <a:gd name="connsiteY5" fmla="*/ 1247775 h 6791325"/>
              <a:gd name="connsiteX6" fmla="*/ 3251109 w 3613059"/>
              <a:gd name="connsiteY6" fmla="*/ 1133475 h 6791325"/>
              <a:gd name="connsiteX7" fmla="*/ 2584359 w 3613059"/>
              <a:gd name="connsiteY7" fmla="*/ 1857375 h 6791325"/>
              <a:gd name="connsiteX8" fmla="*/ 2412909 w 3613059"/>
              <a:gd name="connsiteY8" fmla="*/ 1752600 h 6791325"/>
              <a:gd name="connsiteX9" fmla="*/ 2812959 w 3613059"/>
              <a:gd name="connsiteY9" fmla="*/ 390525 h 6791325"/>
              <a:gd name="connsiteX10" fmla="*/ 2527209 w 3613059"/>
              <a:gd name="connsiteY10" fmla="*/ 295275 h 6791325"/>
              <a:gd name="connsiteX11" fmla="*/ 2165259 w 3613059"/>
              <a:gd name="connsiteY11" fmla="*/ 1609725 h 6791325"/>
              <a:gd name="connsiteX12" fmla="*/ 2012859 w 3613059"/>
              <a:gd name="connsiteY12" fmla="*/ 1495425 h 6791325"/>
              <a:gd name="connsiteX13" fmla="*/ 2031909 w 3613059"/>
              <a:gd name="connsiteY13" fmla="*/ 0 h 6791325"/>
              <a:gd name="connsiteX14" fmla="*/ 1831884 w 3613059"/>
              <a:gd name="connsiteY14" fmla="*/ 66675 h 6791325"/>
              <a:gd name="connsiteX15" fmla="*/ 1765209 w 3613059"/>
              <a:gd name="connsiteY15" fmla="*/ 1514475 h 6791325"/>
              <a:gd name="connsiteX16" fmla="*/ 1565184 w 3613059"/>
              <a:gd name="connsiteY16" fmla="*/ 1504950 h 6791325"/>
              <a:gd name="connsiteX17" fmla="*/ 1393734 w 3613059"/>
              <a:gd name="connsiteY17" fmla="*/ 123825 h 6791325"/>
              <a:gd name="connsiteX18" fmla="*/ 1212759 w 3613059"/>
              <a:gd name="connsiteY18" fmla="*/ 123825 h 6791325"/>
              <a:gd name="connsiteX19" fmla="*/ 1260384 w 3613059"/>
              <a:gd name="connsiteY19" fmla="*/ 1638300 h 6791325"/>
              <a:gd name="connsiteX20" fmla="*/ 1098459 w 3613059"/>
              <a:gd name="connsiteY20" fmla="*/ 2190750 h 6791325"/>
              <a:gd name="connsiteX21" fmla="*/ 841284 w 3613059"/>
              <a:gd name="connsiteY21" fmla="*/ 2247900 h 6791325"/>
              <a:gd name="connsiteX22" fmla="*/ 126909 w 3613059"/>
              <a:gd name="connsiteY22" fmla="*/ 1733550 h 6791325"/>
              <a:gd name="connsiteX23" fmla="*/ 41184 w 3613059"/>
              <a:gd name="connsiteY23" fmla="*/ 2038350 h 6791325"/>
              <a:gd name="connsiteX24" fmla="*/ 650784 w 3613059"/>
              <a:gd name="connsiteY24" fmla="*/ 2743200 h 6791325"/>
              <a:gd name="connsiteX25" fmla="*/ 1279434 w 3613059"/>
              <a:gd name="connsiteY25" fmla="*/ 3476625 h 6791325"/>
              <a:gd name="connsiteX26" fmla="*/ 1498509 w 3613059"/>
              <a:gd name="connsiteY26" fmla="*/ 4010025 h 6791325"/>
              <a:gd name="connsiteX27" fmla="*/ 1889034 w 3613059"/>
              <a:gd name="connsiteY27" fmla="*/ 6791325 h 6791325"/>
              <a:gd name="connsiteX0" fmla="*/ 1872461 w 3596486"/>
              <a:gd name="connsiteY0" fmla="*/ 6791325 h 6791325"/>
              <a:gd name="connsiteX1" fmla="*/ 3596486 w 3596486"/>
              <a:gd name="connsiteY1" fmla="*/ 6781800 h 6791325"/>
              <a:gd name="connsiteX2" fmla="*/ 2539211 w 3596486"/>
              <a:gd name="connsiteY2" fmla="*/ 3819525 h 6791325"/>
              <a:gd name="connsiteX3" fmla="*/ 2415386 w 3596486"/>
              <a:gd name="connsiteY3" fmla="*/ 3267075 h 6791325"/>
              <a:gd name="connsiteX4" fmla="*/ 2777336 w 3596486"/>
              <a:gd name="connsiteY4" fmla="*/ 2162175 h 6791325"/>
              <a:gd name="connsiteX5" fmla="*/ 3415511 w 3596486"/>
              <a:gd name="connsiteY5" fmla="*/ 1247775 h 6791325"/>
              <a:gd name="connsiteX6" fmla="*/ 3234536 w 3596486"/>
              <a:gd name="connsiteY6" fmla="*/ 1133475 h 6791325"/>
              <a:gd name="connsiteX7" fmla="*/ 2567786 w 3596486"/>
              <a:gd name="connsiteY7" fmla="*/ 1857375 h 6791325"/>
              <a:gd name="connsiteX8" fmla="*/ 2396336 w 3596486"/>
              <a:gd name="connsiteY8" fmla="*/ 1752600 h 6791325"/>
              <a:gd name="connsiteX9" fmla="*/ 2796386 w 3596486"/>
              <a:gd name="connsiteY9" fmla="*/ 390525 h 6791325"/>
              <a:gd name="connsiteX10" fmla="*/ 2510636 w 3596486"/>
              <a:gd name="connsiteY10" fmla="*/ 295275 h 6791325"/>
              <a:gd name="connsiteX11" fmla="*/ 2148686 w 3596486"/>
              <a:gd name="connsiteY11" fmla="*/ 1609725 h 6791325"/>
              <a:gd name="connsiteX12" fmla="*/ 1996286 w 3596486"/>
              <a:gd name="connsiteY12" fmla="*/ 1495425 h 6791325"/>
              <a:gd name="connsiteX13" fmla="*/ 2015336 w 3596486"/>
              <a:gd name="connsiteY13" fmla="*/ 0 h 6791325"/>
              <a:gd name="connsiteX14" fmla="*/ 1815311 w 3596486"/>
              <a:gd name="connsiteY14" fmla="*/ 66675 h 6791325"/>
              <a:gd name="connsiteX15" fmla="*/ 1748636 w 3596486"/>
              <a:gd name="connsiteY15" fmla="*/ 1514475 h 6791325"/>
              <a:gd name="connsiteX16" fmla="*/ 1548611 w 3596486"/>
              <a:gd name="connsiteY16" fmla="*/ 1504950 h 6791325"/>
              <a:gd name="connsiteX17" fmla="*/ 1377161 w 3596486"/>
              <a:gd name="connsiteY17" fmla="*/ 123825 h 6791325"/>
              <a:gd name="connsiteX18" fmla="*/ 1196186 w 3596486"/>
              <a:gd name="connsiteY18" fmla="*/ 123825 h 6791325"/>
              <a:gd name="connsiteX19" fmla="*/ 1243811 w 3596486"/>
              <a:gd name="connsiteY19" fmla="*/ 1638300 h 6791325"/>
              <a:gd name="connsiteX20" fmla="*/ 1081886 w 3596486"/>
              <a:gd name="connsiteY20" fmla="*/ 2190750 h 6791325"/>
              <a:gd name="connsiteX21" fmla="*/ 824711 w 3596486"/>
              <a:gd name="connsiteY21" fmla="*/ 2247900 h 6791325"/>
              <a:gd name="connsiteX22" fmla="*/ 110336 w 3596486"/>
              <a:gd name="connsiteY22" fmla="*/ 1733550 h 6791325"/>
              <a:gd name="connsiteX23" fmla="*/ 76998 w 3596486"/>
              <a:gd name="connsiteY23" fmla="*/ 2038350 h 6791325"/>
              <a:gd name="connsiteX24" fmla="*/ 634211 w 3596486"/>
              <a:gd name="connsiteY24" fmla="*/ 2743200 h 6791325"/>
              <a:gd name="connsiteX25" fmla="*/ 1262861 w 3596486"/>
              <a:gd name="connsiteY25" fmla="*/ 3476625 h 6791325"/>
              <a:gd name="connsiteX26" fmla="*/ 1481936 w 3596486"/>
              <a:gd name="connsiteY26" fmla="*/ 4010025 h 6791325"/>
              <a:gd name="connsiteX27" fmla="*/ 1872461 w 3596486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93297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814105 h 6814105"/>
              <a:gd name="connsiteX1" fmla="*/ 3693484 w 3693484"/>
              <a:gd name="connsiteY1" fmla="*/ 6804580 h 6814105"/>
              <a:gd name="connsiteX2" fmla="*/ 2636209 w 3693484"/>
              <a:gd name="connsiteY2" fmla="*/ 3842305 h 6814105"/>
              <a:gd name="connsiteX3" fmla="*/ 2512384 w 3693484"/>
              <a:gd name="connsiteY3" fmla="*/ 3289855 h 6814105"/>
              <a:gd name="connsiteX4" fmla="*/ 2874334 w 3693484"/>
              <a:gd name="connsiteY4" fmla="*/ 2184955 h 6814105"/>
              <a:gd name="connsiteX5" fmla="*/ 3512509 w 3693484"/>
              <a:gd name="connsiteY5" fmla="*/ 1270555 h 6814105"/>
              <a:gd name="connsiteX6" fmla="*/ 3331534 w 3693484"/>
              <a:gd name="connsiteY6" fmla="*/ 1156255 h 6814105"/>
              <a:gd name="connsiteX7" fmla="*/ 2664784 w 3693484"/>
              <a:gd name="connsiteY7" fmla="*/ 1880155 h 6814105"/>
              <a:gd name="connsiteX8" fmla="*/ 2493334 w 3693484"/>
              <a:gd name="connsiteY8" fmla="*/ 1775380 h 6814105"/>
              <a:gd name="connsiteX9" fmla="*/ 2893384 w 3693484"/>
              <a:gd name="connsiteY9" fmla="*/ 413305 h 6814105"/>
              <a:gd name="connsiteX10" fmla="*/ 2607634 w 3693484"/>
              <a:gd name="connsiteY10" fmla="*/ 318055 h 6814105"/>
              <a:gd name="connsiteX11" fmla="*/ 2245684 w 3693484"/>
              <a:gd name="connsiteY11" fmla="*/ 1632505 h 6814105"/>
              <a:gd name="connsiteX12" fmla="*/ 2131384 w 3693484"/>
              <a:gd name="connsiteY12" fmla="*/ 1565830 h 6814105"/>
              <a:gd name="connsiteX13" fmla="*/ 2193297 w 3693484"/>
              <a:gd name="connsiteY13" fmla="*/ 122792 h 6814105"/>
              <a:gd name="connsiteX14" fmla="*/ 1878971 w 3693484"/>
              <a:gd name="connsiteY14" fmla="*/ 132318 h 6814105"/>
              <a:gd name="connsiteX15" fmla="*/ 1798009 w 3693484"/>
              <a:gd name="connsiteY15" fmla="*/ 1522968 h 6814105"/>
              <a:gd name="connsiteX16" fmla="*/ 1674184 w 3693484"/>
              <a:gd name="connsiteY16" fmla="*/ 1527729 h 6814105"/>
              <a:gd name="connsiteX17" fmla="*/ 1593221 w 3693484"/>
              <a:gd name="connsiteY17" fmla="*/ 346630 h 6814105"/>
              <a:gd name="connsiteX18" fmla="*/ 1307472 w 3693484"/>
              <a:gd name="connsiteY18" fmla="*/ 337105 h 6814105"/>
              <a:gd name="connsiteX19" fmla="*/ 1312234 w 3693484"/>
              <a:gd name="connsiteY19" fmla="*/ 1603930 h 6814105"/>
              <a:gd name="connsiteX20" fmla="*/ 1259846 w 3693484"/>
              <a:gd name="connsiteY20" fmla="*/ 1994455 h 6814105"/>
              <a:gd name="connsiteX21" fmla="*/ 902659 w 3693484"/>
              <a:gd name="connsiteY21" fmla="*/ 2270680 h 6814105"/>
              <a:gd name="connsiteX22" fmla="*/ 207334 w 3693484"/>
              <a:gd name="connsiteY22" fmla="*/ 1756330 h 6814105"/>
              <a:gd name="connsiteX23" fmla="*/ 173996 w 3693484"/>
              <a:gd name="connsiteY23" fmla="*/ 2061130 h 6814105"/>
              <a:gd name="connsiteX24" fmla="*/ 731209 w 3693484"/>
              <a:gd name="connsiteY24" fmla="*/ 2765980 h 6814105"/>
              <a:gd name="connsiteX25" fmla="*/ 1359859 w 3693484"/>
              <a:gd name="connsiteY25" fmla="*/ 3499405 h 6814105"/>
              <a:gd name="connsiteX26" fmla="*/ 1578934 w 3693484"/>
              <a:gd name="connsiteY26" fmla="*/ 4032805 h 6814105"/>
              <a:gd name="connsiteX27" fmla="*/ 1969459 w 3693484"/>
              <a:gd name="connsiteY27" fmla="*/ 6814105 h 6814105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45684 w 3693484"/>
              <a:gd name="connsiteY11" fmla="*/ 1663910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21922 w 3693484"/>
              <a:gd name="connsiteY10" fmla="*/ 401847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598109 w 3693484"/>
              <a:gd name="connsiteY7" fmla="*/ 18496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64809 w 3693484"/>
              <a:gd name="connsiteY4" fmla="*/ 219731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83859 w 3693484"/>
              <a:gd name="connsiteY4" fmla="*/ 2092535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21959 w 3693484"/>
              <a:gd name="connsiteY4" fmla="*/ 2097298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59934 w 3693484"/>
              <a:gd name="connsiteY0" fmla="*/ 6707398 h 6835985"/>
              <a:gd name="connsiteX1" fmla="*/ 3693484 w 3693484"/>
              <a:gd name="connsiteY1" fmla="*/ 6835985 h 6835985"/>
              <a:gd name="connsiteX2" fmla="*/ 2640971 w 3693484"/>
              <a:gd name="connsiteY2" fmla="*/ 3878472 h 6835985"/>
              <a:gd name="connsiteX3" fmla="*/ 2517146 w 3693484"/>
              <a:gd name="connsiteY3" fmla="*/ 3345073 h 6835985"/>
              <a:gd name="connsiteX4" fmla="*/ 2755270 w 3693484"/>
              <a:gd name="connsiteY4" fmla="*/ 2811673 h 6835985"/>
              <a:gd name="connsiteX5" fmla="*/ 2864809 w 3693484"/>
              <a:gd name="connsiteY5" fmla="*/ 2192548 h 6835985"/>
              <a:gd name="connsiteX6" fmla="*/ 3512509 w 3693484"/>
              <a:gd name="connsiteY6" fmla="*/ 1301960 h 6835985"/>
              <a:gd name="connsiteX7" fmla="*/ 3298197 w 3693484"/>
              <a:gd name="connsiteY7" fmla="*/ 1178135 h 6835985"/>
              <a:gd name="connsiteX8" fmla="*/ 2607634 w 3693484"/>
              <a:gd name="connsiteY8" fmla="*/ 1878222 h 6835985"/>
              <a:gd name="connsiteX9" fmla="*/ 2531434 w 3693484"/>
              <a:gd name="connsiteY9" fmla="*/ 1821072 h 6835985"/>
              <a:gd name="connsiteX10" fmla="*/ 2874334 w 3693484"/>
              <a:gd name="connsiteY10" fmla="*/ 563772 h 6835985"/>
              <a:gd name="connsiteX11" fmla="*/ 2598109 w 3693484"/>
              <a:gd name="connsiteY11" fmla="*/ 397084 h 6835985"/>
              <a:gd name="connsiteX12" fmla="*/ 2207584 w 3693484"/>
              <a:gd name="connsiteY12" fmla="*/ 1659147 h 6835985"/>
              <a:gd name="connsiteX13" fmla="*/ 2131384 w 3693484"/>
              <a:gd name="connsiteY13" fmla="*/ 1597235 h 6835985"/>
              <a:gd name="connsiteX14" fmla="*/ 2193297 w 3693484"/>
              <a:gd name="connsiteY14" fmla="*/ 154197 h 6835985"/>
              <a:gd name="connsiteX15" fmla="*/ 1878971 w 3693484"/>
              <a:gd name="connsiteY15" fmla="*/ 163723 h 6835985"/>
              <a:gd name="connsiteX16" fmla="*/ 1798009 w 3693484"/>
              <a:gd name="connsiteY16" fmla="*/ 1554373 h 6835985"/>
              <a:gd name="connsiteX17" fmla="*/ 1674184 w 3693484"/>
              <a:gd name="connsiteY17" fmla="*/ 1559134 h 6835985"/>
              <a:gd name="connsiteX18" fmla="*/ 1593221 w 3693484"/>
              <a:gd name="connsiteY18" fmla="*/ 378035 h 6835985"/>
              <a:gd name="connsiteX19" fmla="*/ 1307472 w 3693484"/>
              <a:gd name="connsiteY19" fmla="*/ 368510 h 6835985"/>
              <a:gd name="connsiteX20" fmla="*/ 1312234 w 3693484"/>
              <a:gd name="connsiteY20" fmla="*/ 1635335 h 6835985"/>
              <a:gd name="connsiteX21" fmla="*/ 1259846 w 3693484"/>
              <a:gd name="connsiteY21" fmla="*/ 2025860 h 6835985"/>
              <a:gd name="connsiteX22" fmla="*/ 902659 w 3693484"/>
              <a:gd name="connsiteY22" fmla="*/ 2302085 h 6835985"/>
              <a:gd name="connsiteX23" fmla="*/ 207334 w 3693484"/>
              <a:gd name="connsiteY23" fmla="*/ 1787735 h 6835985"/>
              <a:gd name="connsiteX24" fmla="*/ 173996 w 3693484"/>
              <a:gd name="connsiteY24" fmla="*/ 2092535 h 6835985"/>
              <a:gd name="connsiteX25" fmla="*/ 745496 w 3693484"/>
              <a:gd name="connsiteY25" fmla="*/ 2806910 h 6835985"/>
              <a:gd name="connsiteX26" fmla="*/ 1440822 w 3693484"/>
              <a:gd name="connsiteY26" fmla="*/ 3583198 h 6835985"/>
              <a:gd name="connsiteX27" fmla="*/ 1617034 w 3693484"/>
              <a:gd name="connsiteY27" fmla="*/ 4107073 h 6835985"/>
              <a:gd name="connsiteX28" fmla="*/ 1959934 w 3693484"/>
              <a:gd name="connsiteY28" fmla="*/ 6707398 h 6835985"/>
              <a:gd name="connsiteX0" fmla="*/ 1959934 w 3664909"/>
              <a:gd name="connsiteY0" fmla="*/ 6707398 h 6712160"/>
              <a:gd name="connsiteX1" fmla="*/ 3664909 w 3664909"/>
              <a:gd name="connsiteY1" fmla="*/ 6712160 h 6712160"/>
              <a:gd name="connsiteX2" fmla="*/ 2640971 w 3664909"/>
              <a:gd name="connsiteY2" fmla="*/ 3878472 h 6712160"/>
              <a:gd name="connsiteX3" fmla="*/ 2517146 w 3664909"/>
              <a:gd name="connsiteY3" fmla="*/ 3345073 h 6712160"/>
              <a:gd name="connsiteX4" fmla="*/ 2755270 w 3664909"/>
              <a:gd name="connsiteY4" fmla="*/ 2811673 h 6712160"/>
              <a:gd name="connsiteX5" fmla="*/ 2864809 w 3664909"/>
              <a:gd name="connsiteY5" fmla="*/ 2192548 h 6712160"/>
              <a:gd name="connsiteX6" fmla="*/ 3512509 w 3664909"/>
              <a:gd name="connsiteY6" fmla="*/ 1301960 h 6712160"/>
              <a:gd name="connsiteX7" fmla="*/ 3298197 w 3664909"/>
              <a:gd name="connsiteY7" fmla="*/ 1178135 h 6712160"/>
              <a:gd name="connsiteX8" fmla="*/ 2607634 w 3664909"/>
              <a:gd name="connsiteY8" fmla="*/ 1878222 h 6712160"/>
              <a:gd name="connsiteX9" fmla="*/ 2531434 w 3664909"/>
              <a:gd name="connsiteY9" fmla="*/ 1821072 h 6712160"/>
              <a:gd name="connsiteX10" fmla="*/ 2874334 w 3664909"/>
              <a:gd name="connsiteY10" fmla="*/ 563772 h 6712160"/>
              <a:gd name="connsiteX11" fmla="*/ 2598109 w 3664909"/>
              <a:gd name="connsiteY11" fmla="*/ 397084 h 6712160"/>
              <a:gd name="connsiteX12" fmla="*/ 2207584 w 3664909"/>
              <a:gd name="connsiteY12" fmla="*/ 1659147 h 6712160"/>
              <a:gd name="connsiteX13" fmla="*/ 2131384 w 3664909"/>
              <a:gd name="connsiteY13" fmla="*/ 1597235 h 6712160"/>
              <a:gd name="connsiteX14" fmla="*/ 2193297 w 3664909"/>
              <a:gd name="connsiteY14" fmla="*/ 154197 h 6712160"/>
              <a:gd name="connsiteX15" fmla="*/ 1878971 w 3664909"/>
              <a:gd name="connsiteY15" fmla="*/ 163723 h 6712160"/>
              <a:gd name="connsiteX16" fmla="*/ 1798009 w 3664909"/>
              <a:gd name="connsiteY16" fmla="*/ 1554373 h 6712160"/>
              <a:gd name="connsiteX17" fmla="*/ 1674184 w 3664909"/>
              <a:gd name="connsiteY17" fmla="*/ 1559134 h 6712160"/>
              <a:gd name="connsiteX18" fmla="*/ 1593221 w 3664909"/>
              <a:gd name="connsiteY18" fmla="*/ 378035 h 6712160"/>
              <a:gd name="connsiteX19" fmla="*/ 1307472 w 3664909"/>
              <a:gd name="connsiteY19" fmla="*/ 368510 h 6712160"/>
              <a:gd name="connsiteX20" fmla="*/ 1312234 w 3664909"/>
              <a:gd name="connsiteY20" fmla="*/ 1635335 h 6712160"/>
              <a:gd name="connsiteX21" fmla="*/ 1259846 w 3664909"/>
              <a:gd name="connsiteY21" fmla="*/ 2025860 h 6712160"/>
              <a:gd name="connsiteX22" fmla="*/ 902659 w 3664909"/>
              <a:gd name="connsiteY22" fmla="*/ 2302085 h 6712160"/>
              <a:gd name="connsiteX23" fmla="*/ 207334 w 3664909"/>
              <a:gd name="connsiteY23" fmla="*/ 1787735 h 6712160"/>
              <a:gd name="connsiteX24" fmla="*/ 173996 w 3664909"/>
              <a:gd name="connsiteY24" fmla="*/ 2092535 h 6712160"/>
              <a:gd name="connsiteX25" fmla="*/ 745496 w 3664909"/>
              <a:gd name="connsiteY25" fmla="*/ 2806910 h 6712160"/>
              <a:gd name="connsiteX26" fmla="*/ 1440822 w 3664909"/>
              <a:gd name="connsiteY26" fmla="*/ 3583198 h 6712160"/>
              <a:gd name="connsiteX27" fmla="*/ 1617034 w 3664909"/>
              <a:gd name="connsiteY27" fmla="*/ 4107073 h 6712160"/>
              <a:gd name="connsiteX28" fmla="*/ 1959934 w 3664909"/>
              <a:gd name="connsiteY28" fmla="*/ 6707398 h 6712160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17146 w 3650621"/>
              <a:gd name="connsiteY3" fmla="*/ 3345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424245 w 3650621"/>
              <a:gd name="connsiteY0" fmla="*/ 6728001 h 6728001"/>
              <a:gd name="connsiteX1" fmla="*/ 3650621 w 3650621"/>
              <a:gd name="connsiteY1" fmla="*/ 6702635 h 6728001"/>
              <a:gd name="connsiteX2" fmla="*/ 2640971 w 3650621"/>
              <a:gd name="connsiteY2" fmla="*/ 3878472 h 6728001"/>
              <a:gd name="connsiteX3" fmla="*/ 2539547 w 3650621"/>
              <a:gd name="connsiteY3" fmla="*/ 3373073 h 6728001"/>
              <a:gd name="connsiteX4" fmla="*/ 2755270 w 3650621"/>
              <a:gd name="connsiteY4" fmla="*/ 2811673 h 6728001"/>
              <a:gd name="connsiteX5" fmla="*/ 2864809 w 3650621"/>
              <a:gd name="connsiteY5" fmla="*/ 2192548 h 6728001"/>
              <a:gd name="connsiteX6" fmla="*/ 3512509 w 3650621"/>
              <a:gd name="connsiteY6" fmla="*/ 1301960 h 6728001"/>
              <a:gd name="connsiteX7" fmla="*/ 3298197 w 3650621"/>
              <a:gd name="connsiteY7" fmla="*/ 1178135 h 6728001"/>
              <a:gd name="connsiteX8" fmla="*/ 2607634 w 3650621"/>
              <a:gd name="connsiteY8" fmla="*/ 1878222 h 6728001"/>
              <a:gd name="connsiteX9" fmla="*/ 2531434 w 3650621"/>
              <a:gd name="connsiteY9" fmla="*/ 1821072 h 6728001"/>
              <a:gd name="connsiteX10" fmla="*/ 2874334 w 3650621"/>
              <a:gd name="connsiteY10" fmla="*/ 563772 h 6728001"/>
              <a:gd name="connsiteX11" fmla="*/ 2598109 w 3650621"/>
              <a:gd name="connsiteY11" fmla="*/ 397084 h 6728001"/>
              <a:gd name="connsiteX12" fmla="*/ 2207584 w 3650621"/>
              <a:gd name="connsiteY12" fmla="*/ 1659147 h 6728001"/>
              <a:gd name="connsiteX13" fmla="*/ 2131384 w 3650621"/>
              <a:gd name="connsiteY13" fmla="*/ 1597235 h 6728001"/>
              <a:gd name="connsiteX14" fmla="*/ 2193297 w 3650621"/>
              <a:gd name="connsiteY14" fmla="*/ 154197 h 6728001"/>
              <a:gd name="connsiteX15" fmla="*/ 1878971 w 3650621"/>
              <a:gd name="connsiteY15" fmla="*/ 163723 h 6728001"/>
              <a:gd name="connsiteX16" fmla="*/ 1798009 w 3650621"/>
              <a:gd name="connsiteY16" fmla="*/ 1554373 h 6728001"/>
              <a:gd name="connsiteX17" fmla="*/ 1674184 w 3650621"/>
              <a:gd name="connsiteY17" fmla="*/ 1559134 h 6728001"/>
              <a:gd name="connsiteX18" fmla="*/ 1593221 w 3650621"/>
              <a:gd name="connsiteY18" fmla="*/ 378035 h 6728001"/>
              <a:gd name="connsiteX19" fmla="*/ 1307472 w 3650621"/>
              <a:gd name="connsiteY19" fmla="*/ 368510 h 6728001"/>
              <a:gd name="connsiteX20" fmla="*/ 1312234 w 3650621"/>
              <a:gd name="connsiteY20" fmla="*/ 1635335 h 6728001"/>
              <a:gd name="connsiteX21" fmla="*/ 1259846 w 3650621"/>
              <a:gd name="connsiteY21" fmla="*/ 2025860 h 6728001"/>
              <a:gd name="connsiteX22" fmla="*/ 902659 w 3650621"/>
              <a:gd name="connsiteY22" fmla="*/ 2302085 h 6728001"/>
              <a:gd name="connsiteX23" fmla="*/ 207334 w 3650621"/>
              <a:gd name="connsiteY23" fmla="*/ 1787735 h 6728001"/>
              <a:gd name="connsiteX24" fmla="*/ 173996 w 3650621"/>
              <a:gd name="connsiteY24" fmla="*/ 2092535 h 6728001"/>
              <a:gd name="connsiteX25" fmla="*/ 745496 w 3650621"/>
              <a:gd name="connsiteY25" fmla="*/ 2806910 h 6728001"/>
              <a:gd name="connsiteX26" fmla="*/ 1440822 w 3650621"/>
              <a:gd name="connsiteY26" fmla="*/ 3583198 h 6728001"/>
              <a:gd name="connsiteX27" fmla="*/ 1617034 w 3650621"/>
              <a:gd name="connsiteY27" fmla="*/ 4107073 h 6728001"/>
              <a:gd name="connsiteX28" fmla="*/ 1424245 w 3650621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78205 w 3560733"/>
              <a:gd name="connsiteY22" fmla="*/ 2295217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378326 w 3514814"/>
              <a:gd name="connsiteY0" fmla="*/ 6728001 h 6728001"/>
              <a:gd name="connsiteX1" fmla="*/ 3144559 w 3514814"/>
              <a:gd name="connsiteY1" fmla="*/ 6709503 h 6728001"/>
              <a:gd name="connsiteX2" fmla="*/ 2595052 w 3514814"/>
              <a:gd name="connsiteY2" fmla="*/ 3878472 h 6728001"/>
              <a:gd name="connsiteX3" fmla="*/ 2507364 w 3514814"/>
              <a:gd name="connsiteY3" fmla="*/ 3482959 h 6728001"/>
              <a:gd name="connsiteX4" fmla="*/ 2778029 w 3514814"/>
              <a:gd name="connsiteY4" fmla="*/ 2866616 h 6728001"/>
              <a:gd name="connsiteX5" fmla="*/ 2818890 w 3514814"/>
              <a:gd name="connsiteY5" fmla="*/ 2192548 h 6728001"/>
              <a:gd name="connsiteX6" fmla="*/ 3466590 w 3514814"/>
              <a:gd name="connsiteY6" fmla="*/ 1301960 h 6728001"/>
              <a:gd name="connsiteX7" fmla="*/ 3252278 w 3514814"/>
              <a:gd name="connsiteY7" fmla="*/ 1178135 h 6728001"/>
              <a:gd name="connsiteX8" fmla="*/ 2561715 w 3514814"/>
              <a:gd name="connsiteY8" fmla="*/ 1878222 h 6728001"/>
              <a:gd name="connsiteX9" fmla="*/ 2485515 w 3514814"/>
              <a:gd name="connsiteY9" fmla="*/ 1821072 h 6728001"/>
              <a:gd name="connsiteX10" fmla="*/ 2828415 w 3514814"/>
              <a:gd name="connsiteY10" fmla="*/ 563772 h 6728001"/>
              <a:gd name="connsiteX11" fmla="*/ 2552190 w 3514814"/>
              <a:gd name="connsiteY11" fmla="*/ 397084 h 6728001"/>
              <a:gd name="connsiteX12" fmla="*/ 2161665 w 3514814"/>
              <a:gd name="connsiteY12" fmla="*/ 1659147 h 6728001"/>
              <a:gd name="connsiteX13" fmla="*/ 2085465 w 3514814"/>
              <a:gd name="connsiteY13" fmla="*/ 1597235 h 6728001"/>
              <a:gd name="connsiteX14" fmla="*/ 2147378 w 3514814"/>
              <a:gd name="connsiteY14" fmla="*/ 154197 h 6728001"/>
              <a:gd name="connsiteX15" fmla="*/ 1833052 w 3514814"/>
              <a:gd name="connsiteY15" fmla="*/ 163723 h 6728001"/>
              <a:gd name="connsiteX16" fmla="*/ 1752090 w 3514814"/>
              <a:gd name="connsiteY16" fmla="*/ 1554373 h 6728001"/>
              <a:gd name="connsiteX17" fmla="*/ 1628265 w 3514814"/>
              <a:gd name="connsiteY17" fmla="*/ 1559134 h 6728001"/>
              <a:gd name="connsiteX18" fmla="*/ 1547302 w 3514814"/>
              <a:gd name="connsiteY18" fmla="*/ 378035 h 6728001"/>
              <a:gd name="connsiteX19" fmla="*/ 1261553 w 3514814"/>
              <a:gd name="connsiteY19" fmla="*/ 368510 h 6728001"/>
              <a:gd name="connsiteX20" fmla="*/ 1266315 w 3514814"/>
              <a:gd name="connsiteY20" fmla="*/ 1635335 h 6728001"/>
              <a:gd name="connsiteX21" fmla="*/ 1213927 w 3514814"/>
              <a:gd name="connsiteY21" fmla="*/ 2025860 h 6728001"/>
              <a:gd name="connsiteX22" fmla="*/ 932286 w 3514814"/>
              <a:gd name="connsiteY22" fmla="*/ 2295217 h 6728001"/>
              <a:gd name="connsiteX23" fmla="*/ 291903 w 3514814"/>
              <a:gd name="connsiteY23" fmla="*/ 1822074 h 6728001"/>
              <a:gd name="connsiteX24" fmla="*/ 128077 w 3514814"/>
              <a:gd name="connsiteY24" fmla="*/ 2092535 h 6728001"/>
              <a:gd name="connsiteX25" fmla="*/ 699577 w 3514814"/>
              <a:gd name="connsiteY25" fmla="*/ 2806910 h 6728001"/>
              <a:gd name="connsiteX26" fmla="*/ 1394903 w 3514814"/>
              <a:gd name="connsiteY26" fmla="*/ 3583198 h 6728001"/>
              <a:gd name="connsiteX27" fmla="*/ 1571115 w 3514814"/>
              <a:gd name="connsiteY27" fmla="*/ 4107073 h 6728001"/>
              <a:gd name="connsiteX28" fmla="*/ 1378326 w 3514814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867877 w 3450405"/>
              <a:gd name="connsiteY22" fmla="*/ 2295217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35168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867877 w 3450405"/>
              <a:gd name="connsiteY22" fmla="*/ 2295217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1097303 w 3450405"/>
              <a:gd name="connsiteY22" fmla="*/ 2047827 h 6728001"/>
              <a:gd name="connsiteX23" fmla="*/ 909084 w 3450405"/>
              <a:gd name="connsiteY23" fmla="*/ 2336423 h 6728001"/>
              <a:gd name="connsiteX24" fmla="*/ 227494 w 3450405"/>
              <a:gd name="connsiteY24" fmla="*/ 1822074 h 6728001"/>
              <a:gd name="connsiteX25" fmla="*/ 159816 w 3450405"/>
              <a:gd name="connsiteY25" fmla="*/ 2133742 h 6728001"/>
              <a:gd name="connsiteX26" fmla="*/ 669507 w 3450405"/>
              <a:gd name="connsiteY26" fmla="*/ 2806910 h 6728001"/>
              <a:gd name="connsiteX27" fmla="*/ 1330494 w 3450405"/>
              <a:gd name="connsiteY27" fmla="*/ 3583198 h 6728001"/>
              <a:gd name="connsiteX28" fmla="*/ 1506706 w 3450405"/>
              <a:gd name="connsiteY28" fmla="*/ 4107073 h 6728001"/>
              <a:gd name="connsiteX29" fmla="*/ 1313917 w 3450405"/>
              <a:gd name="connsiteY29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909084 w 3450405"/>
              <a:gd name="connsiteY21" fmla="*/ 2336423 h 6728001"/>
              <a:gd name="connsiteX22" fmla="*/ 227494 w 3450405"/>
              <a:gd name="connsiteY22" fmla="*/ 1822074 h 6728001"/>
              <a:gd name="connsiteX23" fmla="*/ 159816 w 3450405"/>
              <a:gd name="connsiteY23" fmla="*/ 2133742 h 6728001"/>
              <a:gd name="connsiteX24" fmla="*/ 669507 w 3450405"/>
              <a:gd name="connsiteY24" fmla="*/ 2806910 h 6728001"/>
              <a:gd name="connsiteX25" fmla="*/ 1330494 w 3450405"/>
              <a:gd name="connsiteY25" fmla="*/ 3583198 h 6728001"/>
              <a:gd name="connsiteX26" fmla="*/ 1506706 w 3450405"/>
              <a:gd name="connsiteY26" fmla="*/ 4107073 h 6728001"/>
              <a:gd name="connsiteX27" fmla="*/ 1313917 w 3450405"/>
              <a:gd name="connsiteY27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563856 w 3450405"/>
              <a:gd name="connsiteY16" fmla="*/ 1559134 h 6728001"/>
              <a:gd name="connsiteX17" fmla="*/ 1482893 w 3450405"/>
              <a:gd name="connsiteY17" fmla="*/ 378035 h 6728001"/>
              <a:gd name="connsiteX18" fmla="*/ 1197144 w 3450405"/>
              <a:gd name="connsiteY18" fmla="*/ 368510 h 6728001"/>
              <a:gd name="connsiteX19" fmla="*/ 1188171 w 3450405"/>
              <a:gd name="connsiteY19" fmla="*/ 1717750 h 6728001"/>
              <a:gd name="connsiteX20" fmla="*/ 909084 w 3450405"/>
              <a:gd name="connsiteY20" fmla="*/ 2336423 h 6728001"/>
              <a:gd name="connsiteX21" fmla="*/ 227494 w 3450405"/>
              <a:gd name="connsiteY21" fmla="*/ 1822074 h 6728001"/>
              <a:gd name="connsiteX22" fmla="*/ 159816 w 3450405"/>
              <a:gd name="connsiteY22" fmla="*/ 2133742 h 6728001"/>
              <a:gd name="connsiteX23" fmla="*/ 669507 w 3450405"/>
              <a:gd name="connsiteY23" fmla="*/ 2806910 h 6728001"/>
              <a:gd name="connsiteX24" fmla="*/ 1330494 w 3450405"/>
              <a:gd name="connsiteY24" fmla="*/ 3583198 h 6728001"/>
              <a:gd name="connsiteX25" fmla="*/ 1506706 w 3450405"/>
              <a:gd name="connsiteY25" fmla="*/ 4107073 h 6728001"/>
              <a:gd name="connsiteX26" fmla="*/ 1313917 w 3450405"/>
              <a:gd name="connsiteY26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21056 w 3450405"/>
              <a:gd name="connsiteY12" fmla="*/ 1597235 h 6728001"/>
              <a:gd name="connsiteX13" fmla="*/ 2082969 w 3450405"/>
              <a:gd name="connsiteY13" fmla="*/ 154197 h 6728001"/>
              <a:gd name="connsiteX14" fmla="*/ 1768643 w 3450405"/>
              <a:gd name="connsiteY14" fmla="*/ 163723 h 6728001"/>
              <a:gd name="connsiteX15" fmla="*/ 1563856 w 3450405"/>
              <a:gd name="connsiteY15" fmla="*/ 1559134 h 6728001"/>
              <a:gd name="connsiteX16" fmla="*/ 1482893 w 3450405"/>
              <a:gd name="connsiteY16" fmla="*/ 378035 h 6728001"/>
              <a:gd name="connsiteX17" fmla="*/ 1197144 w 3450405"/>
              <a:gd name="connsiteY17" fmla="*/ 368510 h 6728001"/>
              <a:gd name="connsiteX18" fmla="*/ 1188171 w 3450405"/>
              <a:gd name="connsiteY18" fmla="*/ 1717750 h 6728001"/>
              <a:gd name="connsiteX19" fmla="*/ 909084 w 3450405"/>
              <a:gd name="connsiteY19" fmla="*/ 2336423 h 6728001"/>
              <a:gd name="connsiteX20" fmla="*/ 227494 w 3450405"/>
              <a:gd name="connsiteY20" fmla="*/ 1822074 h 6728001"/>
              <a:gd name="connsiteX21" fmla="*/ 159816 w 3450405"/>
              <a:gd name="connsiteY21" fmla="*/ 2133742 h 6728001"/>
              <a:gd name="connsiteX22" fmla="*/ 669507 w 3450405"/>
              <a:gd name="connsiteY22" fmla="*/ 2806910 h 6728001"/>
              <a:gd name="connsiteX23" fmla="*/ 1330494 w 3450405"/>
              <a:gd name="connsiteY23" fmla="*/ 3583198 h 6728001"/>
              <a:gd name="connsiteX24" fmla="*/ 1506706 w 3450405"/>
              <a:gd name="connsiteY24" fmla="*/ 4107073 h 6728001"/>
              <a:gd name="connsiteX25" fmla="*/ 1313917 w 3450405"/>
              <a:gd name="connsiteY25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21056 w 3450405"/>
              <a:gd name="connsiteY11" fmla="*/ 1597235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82867 w 3450405"/>
              <a:gd name="connsiteY11" fmla="*/ 1638442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32541"/>
              <a:gd name="connsiteY0" fmla="*/ 6728001 h 6728001"/>
              <a:gd name="connsiteX1" fmla="*/ 3080150 w 3432541"/>
              <a:gd name="connsiteY1" fmla="*/ 6709503 h 6728001"/>
              <a:gd name="connsiteX2" fmla="*/ 2530643 w 3432541"/>
              <a:gd name="connsiteY2" fmla="*/ 3878472 h 6728001"/>
              <a:gd name="connsiteX3" fmla="*/ 2442955 w 3432541"/>
              <a:gd name="connsiteY3" fmla="*/ 3482959 h 6728001"/>
              <a:gd name="connsiteX4" fmla="*/ 2713620 w 3432541"/>
              <a:gd name="connsiteY4" fmla="*/ 2866616 h 6728001"/>
              <a:gd name="connsiteX5" fmla="*/ 2754481 w 3432541"/>
              <a:gd name="connsiteY5" fmla="*/ 2192548 h 6728001"/>
              <a:gd name="connsiteX6" fmla="*/ 3402181 w 3432541"/>
              <a:gd name="connsiteY6" fmla="*/ 1301960 h 6728001"/>
              <a:gd name="connsiteX7" fmla="*/ 3016174 w 3432541"/>
              <a:gd name="connsiteY7" fmla="*/ 1075118 h 6728001"/>
              <a:gd name="connsiteX8" fmla="*/ 2421106 w 3432541"/>
              <a:gd name="connsiteY8" fmla="*/ 1821072 h 6728001"/>
              <a:gd name="connsiteX9" fmla="*/ 2764006 w 3432541"/>
              <a:gd name="connsiteY9" fmla="*/ 563772 h 6728001"/>
              <a:gd name="connsiteX10" fmla="*/ 2487781 w 3432541"/>
              <a:gd name="connsiteY10" fmla="*/ 397084 h 6728001"/>
              <a:gd name="connsiteX11" fmla="*/ 2034792 w 3432541"/>
              <a:gd name="connsiteY11" fmla="*/ 1645310 h 6728001"/>
              <a:gd name="connsiteX12" fmla="*/ 2082969 w 3432541"/>
              <a:gd name="connsiteY12" fmla="*/ 154197 h 6728001"/>
              <a:gd name="connsiteX13" fmla="*/ 1768643 w 3432541"/>
              <a:gd name="connsiteY13" fmla="*/ 163723 h 6728001"/>
              <a:gd name="connsiteX14" fmla="*/ 1625667 w 3432541"/>
              <a:gd name="connsiteY14" fmla="*/ 1620945 h 6728001"/>
              <a:gd name="connsiteX15" fmla="*/ 1482893 w 3432541"/>
              <a:gd name="connsiteY15" fmla="*/ 378035 h 6728001"/>
              <a:gd name="connsiteX16" fmla="*/ 1197144 w 3432541"/>
              <a:gd name="connsiteY16" fmla="*/ 368510 h 6728001"/>
              <a:gd name="connsiteX17" fmla="*/ 1188171 w 3432541"/>
              <a:gd name="connsiteY17" fmla="*/ 1717750 h 6728001"/>
              <a:gd name="connsiteX18" fmla="*/ 909084 w 3432541"/>
              <a:gd name="connsiteY18" fmla="*/ 2336423 h 6728001"/>
              <a:gd name="connsiteX19" fmla="*/ 227494 w 3432541"/>
              <a:gd name="connsiteY19" fmla="*/ 1822074 h 6728001"/>
              <a:gd name="connsiteX20" fmla="*/ 159816 w 3432541"/>
              <a:gd name="connsiteY20" fmla="*/ 2133742 h 6728001"/>
              <a:gd name="connsiteX21" fmla="*/ 669507 w 3432541"/>
              <a:gd name="connsiteY21" fmla="*/ 2806910 h 6728001"/>
              <a:gd name="connsiteX22" fmla="*/ 1330494 w 3432541"/>
              <a:gd name="connsiteY22" fmla="*/ 3583198 h 6728001"/>
              <a:gd name="connsiteX23" fmla="*/ 1506706 w 3432541"/>
              <a:gd name="connsiteY23" fmla="*/ 4107073 h 6728001"/>
              <a:gd name="connsiteX24" fmla="*/ 1313917 w 3432541"/>
              <a:gd name="connsiteY24" fmla="*/ 6728001 h 6728001"/>
              <a:gd name="connsiteX0" fmla="*/ 1313917 w 3314077"/>
              <a:gd name="connsiteY0" fmla="*/ 6728001 h 6728001"/>
              <a:gd name="connsiteX1" fmla="*/ 3080150 w 3314077"/>
              <a:gd name="connsiteY1" fmla="*/ 6709503 h 6728001"/>
              <a:gd name="connsiteX2" fmla="*/ 2530643 w 3314077"/>
              <a:gd name="connsiteY2" fmla="*/ 3878472 h 6728001"/>
              <a:gd name="connsiteX3" fmla="*/ 2442955 w 3314077"/>
              <a:gd name="connsiteY3" fmla="*/ 3482959 h 6728001"/>
              <a:gd name="connsiteX4" fmla="*/ 2713620 w 3314077"/>
              <a:gd name="connsiteY4" fmla="*/ 2866616 h 6728001"/>
              <a:gd name="connsiteX5" fmla="*/ 2754481 w 3314077"/>
              <a:gd name="connsiteY5" fmla="*/ 2192548 h 6728001"/>
              <a:gd name="connsiteX6" fmla="*/ 3271692 w 3314077"/>
              <a:gd name="connsiteY6" fmla="*/ 1150868 h 6728001"/>
              <a:gd name="connsiteX7" fmla="*/ 3016174 w 3314077"/>
              <a:gd name="connsiteY7" fmla="*/ 1075118 h 6728001"/>
              <a:gd name="connsiteX8" fmla="*/ 2421106 w 3314077"/>
              <a:gd name="connsiteY8" fmla="*/ 1821072 h 6728001"/>
              <a:gd name="connsiteX9" fmla="*/ 2764006 w 3314077"/>
              <a:gd name="connsiteY9" fmla="*/ 563772 h 6728001"/>
              <a:gd name="connsiteX10" fmla="*/ 2487781 w 3314077"/>
              <a:gd name="connsiteY10" fmla="*/ 397084 h 6728001"/>
              <a:gd name="connsiteX11" fmla="*/ 2034792 w 3314077"/>
              <a:gd name="connsiteY11" fmla="*/ 1645310 h 6728001"/>
              <a:gd name="connsiteX12" fmla="*/ 2082969 w 3314077"/>
              <a:gd name="connsiteY12" fmla="*/ 154197 h 6728001"/>
              <a:gd name="connsiteX13" fmla="*/ 1768643 w 3314077"/>
              <a:gd name="connsiteY13" fmla="*/ 163723 h 6728001"/>
              <a:gd name="connsiteX14" fmla="*/ 1625667 w 3314077"/>
              <a:gd name="connsiteY14" fmla="*/ 1620945 h 6728001"/>
              <a:gd name="connsiteX15" fmla="*/ 1482893 w 3314077"/>
              <a:gd name="connsiteY15" fmla="*/ 378035 h 6728001"/>
              <a:gd name="connsiteX16" fmla="*/ 1197144 w 3314077"/>
              <a:gd name="connsiteY16" fmla="*/ 368510 h 6728001"/>
              <a:gd name="connsiteX17" fmla="*/ 1188171 w 3314077"/>
              <a:gd name="connsiteY17" fmla="*/ 1717750 h 6728001"/>
              <a:gd name="connsiteX18" fmla="*/ 909084 w 3314077"/>
              <a:gd name="connsiteY18" fmla="*/ 2336423 h 6728001"/>
              <a:gd name="connsiteX19" fmla="*/ 227494 w 3314077"/>
              <a:gd name="connsiteY19" fmla="*/ 1822074 h 6728001"/>
              <a:gd name="connsiteX20" fmla="*/ 159816 w 3314077"/>
              <a:gd name="connsiteY20" fmla="*/ 2133742 h 6728001"/>
              <a:gd name="connsiteX21" fmla="*/ 669507 w 3314077"/>
              <a:gd name="connsiteY21" fmla="*/ 2806910 h 6728001"/>
              <a:gd name="connsiteX22" fmla="*/ 1330494 w 3314077"/>
              <a:gd name="connsiteY22" fmla="*/ 3583198 h 6728001"/>
              <a:gd name="connsiteX23" fmla="*/ 1506706 w 3314077"/>
              <a:gd name="connsiteY23" fmla="*/ 4107073 h 6728001"/>
              <a:gd name="connsiteX24" fmla="*/ 1313917 w 3314077"/>
              <a:gd name="connsiteY24" fmla="*/ 6728001 h 6728001"/>
              <a:gd name="connsiteX0" fmla="*/ 1313917 w 3295291"/>
              <a:gd name="connsiteY0" fmla="*/ 6728001 h 6728001"/>
              <a:gd name="connsiteX1" fmla="*/ 3080150 w 3295291"/>
              <a:gd name="connsiteY1" fmla="*/ 6709503 h 6728001"/>
              <a:gd name="connsiteX2" fmla="*/ 2530643 w 3295291"/>
              <a:gd name="connsiteY2" fmla="*/ 3878472 h 6728001"/>
              <a:gd name="connsiteX3" fmla="*/ 2442955 w 3295291"/>
              <a:gd name="connsiteY3" fmla="*/ 3482959 h 6728001"/>
              <a:gd name="connsiteX4" fmla="*/ 2713620 w 3295291"/>
              <a:gd name="connsiteY4" fmla="*/ 2866616 h 6728001"/>
              <a:gd name="connsiteX5" fmla="*/ 2754481 w 3295291"/>
              <a:gd name="connsiteY5" fmla="*/ 2192548 h 6728001"/>
              <a:gd name="connsiteX6" fmla="*/ 3271692 w 3295291"/>
              <a:gd name="connsiteY6" fmla="*/ 1150868 h 6728001"/>
              <a:gd name="connsiteX7" fmla="*/ 3016174 w 3295291"/>
              <a:gd name="connsiteY7" fmla="*/ 1075118 h 6728001"/>
              <a:gd name="connsiteX8" fmla="*/ 2421106 w 3295291"/>
              <a:gd name="connsiteY8" fmla="*/ 1821072 h 6728001"/>
              <a:gd name="connsiteX9" fmla="*/ 2764006 w 3295291"/>
              <a:gd name="connsiteY9" fmla="*/ 563772 h 6728001"/>
              <a:gd name="connsiteX10" fmla="*/ 2487781 w 3295291"/>
              <a:gd name="connsiteY10" fmla="*/ 397084 h 6728001"/>
              <a:gd name="connsiteX11" fmla="*/ 2034792 w 3295291"/>
              <a:gd name="connsiteY11" fmla="*/ 1645310 h 6728001"/>
              <a:gd name="connsiteX12" fmla="*/ 2082969 w 3295291"/>
              <a:gd name="connsiteY12" fmla="*/ 154197 h 6728001"/>
              <a:gd name="connsiteX13" fmla="*/ 1768643 w 3295291"/>
              <a:gd name="connsiteY13" fmla="*/ 163723 h 6728001"/>
              <a:gd name="connsiteX14" fmla="*/ 1625667 w 3295291"/>
              <a:gd name="connsiteY14" fmla="*/ 1620945 h 6728001"/>
              <a:gd name="connsiteX15" fmla="*/ 1482893 w 3295291"/>
              <a:gd name="connsiteY15" fmla="*/ 378035 h 6728001"/>
              <a:gd name="connsiteX16" fmla="*/ 1197144 w 3295291"/>
              <a:gd name="connsiteY16" fmla="*/ 368510 h 6728001"/>
              <a:gd name="connsiteX17" fmla="*/ 1188171 w 3295291"/>
              <a:gd name="connsiteY17" fmla="*/ 1717750 h 6728001"/>
              <a:gd name="connsiteX18" fmla="*/ 909084 w 3295291"/>
              <a:gd name="connsiteY18" fmla="*/ 2336423 h 6728001"/>
              <a:gd name="connsiteX19" fmla="*/ 227494 w 3295291"/>
              <a:gd name="connsiteY19" fmla="*/ 1822074 h 6728001"/>
              <a:gd name="connsiteX20" fmla="*/ 159816 w 3295291"/>
              <a:gd name="connsiteY20" fmla="*/ 2133742 h 6728001"/>
              <a:gd name="connsiteX21" fmla="*/ 669507 w 3295291"/>
              <a:gd name="connsiteY21" fmla="*/ 2806910 h 6728001"/>
              <a:gd name="connsiteX22" fmla="*/ 1330494 w 3295291"/>
              <a:gd name="connsiteY22" fmla="*/ 3583198 h 6728001"/>
              <a:gd name="connsiteX23" fmla="*/ 1506706 w 3295291"/>
              <a:gd name="connsiteY23" fmla="*/ 4107073 h 6728001"/>
              <a:gd name="connsiteX24" fmla="*/ 1313917 w 3295291"/>
              <a:gd name="connsiteY24" fmla="*/ 6728001 h 6728001"/>
              <a:gd name="connsiteX0" fmla="*/ 1313917 w 3295291"/>
              <a:gd name="connsiteY0" fmla="*/ 6728001 h 6728001"/>
              <a:gd name="connsiteX1" fmla="*/ 3080150 w 3295291"/>
              <a:gd name="connsiteY1" fmla="*/ 6709503 h 6728001"/>
              <a:gd name="connsiteX2" fmla="*/ 2530643 w 3295291"/>
              <a:gd name="connsiteY2" fmla="*/ 3878472 h 6728001"/>
              <a:gd name="connsiteX3" fmla="*/ 2442955 w 3295291"/>
              <a:gd name="connsiteY3" fmla="*/ 3482959 h 6728001"/>
              <a:gd name="connsiteX4" fmla="*/ 2713620 w 3295291"/>
              <a:gd name="connsiteY4" fmla="*/ 2866616 h 6728001"/>
              <a:gd name="connsiteX5" fmla="*/ 2754481 w 3295291"/>
              <a:gd name="connsiteY5" fmla="*/ 2192548 h 6728001"/>
              <a:gd name="connsiteX6" fmla="*/ 3271692 w 3295291"/>
              <a:gd name="connsiteY6" fmla="*/ 1150868 h 6728001"/>
              <a:gd name="connsiteX7" fmla="*/ 3016174 w 3295291"/>
              <a:gd name="connsiteY7" fmla="*/ 1075118 h 6728001"/>
              <a:gd name="connsiteX8" fmla="*/ 2421106 w 3295291"/>
              <a:gd name="connsiteY8" fmla="*/ 1821072 h 6728001"/>
              <a:gd name="connsiteX9" fmla="*/ 2764006 w 3295291"/>
              <a:gd name="connsiteY9" fmla="*/ 563772 h 6728001"/>
              <a:gd name="connsiteX10" fmla="*/ 2487781 w 3295291"/>
              <a:gd name="connsiteY10" fmla="*/ 397084 h 6728001"/>
              <a:gd name="connsiteX11" fmla="*/ 2034792 w 3295291"/>
              <a:gd name="connsiteY11" fmla="*/ 1645310 h 6728001"/>
              <a:gd name="connsiteX12" fmla="*/ 2082969 w 3295291"/>
              <a:gd name="connsiteY12" fmla="*/ 154197 h 6728001"/>
              <a:gd name="connsiteX13" fmla="*/ 1768643 w 3295291"/>
              <a:gd name="connsiteY13" fmla="*/ 163723 h 6728001"/>
              <a:gd name="connsiteX14" fmla="*/ 1625667 w 3295291"/>
              <a:gd name="connsiteY14" fmla="*/ 1620945 h 6728001"/>
              <a:gd name="connsiteX15" fmla="*/ 1482893 w 3295291"/>
              <a:gd name="connsiteY15" fmla="*/ 378035 h 6728001"/>
              <a:gd name="connsiteX16" fmla="*/ 1197144 w 3295291"/>
              <a:gd name="connsiteY16" fmla="*/ 368510 h 6728001"/>
              <a:gd name="connsiteX17" fmla="*/ 1188171 w 3295291"/>
              <a:gd name="connsiteY17" fmla="*/ 1717750 h 6728001"/>
              <a:gd name="connsiteX18" fmla="*/ 909084 w 3295291"/>
              <a:gd name="connsiteY18" fmla="*/ 2336423 h 6728001"/>
              <a:gd name="connsiteX19" fmla="*/ 227494 w 3295291"/>
              <a:gd name="connsiteY19" fmla="*/ 1822074 h 6728001"/>
              <a:gd name="connsiteX20" fmla="*/ 159816 w 3295291"/>
              <a:gd name="connsiteY20" fmla="*/ 2133742 h 6728001"/>
              <a:gd name="connsiteX21" fmla="*/ 669507 w 3295291"/>
              <a:gd name="connsiteY21" fmla="*/ 2806910 h 6728001"/>
              <a:gd name="connsiteX22" fmla="*/ 1330494 w 3295291"/>
              <a:gd name="connsiteY22" fmla="*/ 3583198 h 6728001"/>
              <a:gd name="connsiteX23" fmla="*/ 1506706 w 3295291"/>
              <a:gd name="connsiteY23" fmla="*/ 4107073 h 6728001"/>
              <a:gd name="connsiteX24" fmla="*/ 1313917 w 3295291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03735 w 3292922"/>
              <a:gd name="connsiteY4" fmla="*/ 2784203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8013 w 3292922"/>
              <a:gd name="connsiteY3" fmla="*/ 3421148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292922" h="6728001">
                <a:moveTo>
                  <a:pt x="1313917" y="6728001"/>
                </a:moveTo>
                <a:lnTo>
                  <a:pt x="3080150" y="6709503"/>
                </a:lnTo>
                <a:cubicBezTo>
                  <a:pt x="2901007" y="5613780"/>
                  <a:pt x="2805281" y="4930985"/>
                  <a:pt x="2530643" y="3878472"/>
                </a:cubicBezTo>
                <a:cubicBezTo>
                  <a:pt x="2496835" y="3710006"/>
                  <a:pt x="2416222" y="3623214"/>
                  <a:pt x="2388013" y="3421148"/>
                </a:cubicBezTo>
                <a:cubicBezTo>
                  <a:pt x="2488975" y="3081794"/>
                  <a:pt x="2557147" y="3039271"/>
                  <a:pt x="2644943" y="2791070"/>
                </a:cubicBezTo>
                <a:cubicBezTo>
                  <a:pt x="2710030" y="2495898"/>
                  <a:pt x="2711066" y="2456210"/>
                  <a:pt x="2754481" y="2192548"/>
                </a:cubicBezTo>
                <a:cubicBezTo>
                  <a:pt x="2746333" y="1985452"/>
                  <a:pt x="3073254" y="1479481"/>
                  <a:pt x="3271692" y="1150868"/>
                </a:cubicBezTo>
                <a:cubicBezTo>
                  <a:pt x="3356967" y="952533"/>
                  <a:pt x="3169677" y="805276"/>
                  <a:pt x="2988703" y="1054514"/>
                </a:cubicBezTo>
                <a:cubicBezTo>
                  <a:pt x="2845795" y="1216579"/>
                  <a:pt x="2581031" y="1593810"/>
                  <a:pt x="2421106" y="1821072"/>
                </a:cubicBezTo>
                <a:cubicBezTo>
                  <a:pt x="2548106" y="1401971"/>
                  <a:pt x="2665581" y="992397"/>
                  <a:pt x="2764006" y="563772"/>
                </a:cubicBezTo>
                <a:cubicBezTo>
                  <a:pt x="2813218" y="314534"/>
                  <a:pt x="2595731" y="208171"/>
                  <a:pt x="2487781" y="397084"/>
                </a:cubicBezTo>
                <a:cubicBezTo>
                  <a:pt x="2363956" y="569328"/>
                  <a:pt x="2150336" y="1369872"/>
                  <a:pt x="2034792" y="1645310"/>
                </a:cubicBezTo>
                <a:cubicBezTo>
                  <a:pt x="2091942" y="1194459"/>
                  <a:pt x="2078206" y="628860"/>
                  <a:pt x="2082969" y="154197"/>
                </a:cubicBezTo>
                <a:cubicBezTo>
                  <a:pt x="2082969" y="38309"/>
                  <a:pt x="1835318" y="-129965"/>
                  <a:pt x="1768643" y="163723"/>
                </a:cubicBezTo>
                <a:cubicBezTo>
                  <a:pt x="1682124" y="397879"/>
                  <a:pt x="1638953" y="1234968"/>
                  <a:pt x="1625667" y="1620945"/>
                </a:cubicBezTo>
                <a:cubicBezTo>
                  <a:pt x="1564339" y="1205538"/>
                  <a:pt x="1505118" y="766972"/>
                  <a:pt x="1482893" y="378035"/>
                </a:cubicBezTo>
                <a:cubicBezTo>
                  <a:pt x="1454318" y="84347"/>
                  <a:pt x="1220956" y="133560"/>
                  <a:pt x="1197144" y="368510"/>
                </a:cubicBezTo>
                <a:cubicBezTo>
                  <a:pt x="1136819" y="844760"/>
                  <a:pt x="1162771" y="1265312"/>
                  <a:pt x="1188171" y="1717750"/>
                </a:cubicBezTo>
                <a:cubicBezTo>
                  <a:pt x="1140161" y="2045735"/>
                  <a:pt x="1199686" y="2167944"/>
                  <a:pt x="1046440" y="2322687"/>
                </a:cubicBezTo>
                <a:cubicBezTo>
                  <a:pt x="855940" y="2122662"/>
                  <a:pt x="618019" y="1903036"/>
                  <a:pt x="227494" y="1822074"/>
                </a:cubicBezTo>
                <a:cubicBezTo>
                  <a:pt x="-15394" y="1795087"/>
                  <a:pt x="-102122" y="1989280"/>
                  <a:pt x="159816" y="2133742"/>
                </a:cubicBezTo>
                <a:cubicBezTo>
                  <a:pt x="345554" y="2368692"/>
                  <a:pt x="756777" y="2611448"/>
                  <a:pt x="861805" y="2861852"/>
                </a:cubicBezTo>
                <a:cubicBezTo>
                  <a:pt x="1030874" y="3125377"/>
                  <a:pt x="1206326" y="3251130"/>
                  <a:pt x="1378569" y="3432105"/>
                </a:cubicBezTo>
                <a:cubicBezTo>
                  <a:pt x="1526589" y="3620465"/>
                  <a:pt x="1509779" y="3863770"/>
                  <a:pt x="1506706" y="4107073"/>
                </a:cubicBezTo>
                <a:cubicBezTo>
                  <a:pt x="1513397" y="5266921"/>
                  <a:pt x="1464287" y="5526742"/>
                  <a:pt x="1313917" y="6728001"/>
                </a:cubicBezTo>
                <a:close/>
              </a:path>
            </a:pathLst>
          </a:cu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2" tIns="60956" rIns="121912" bIns="6095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1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268295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="" xmlns:p14="http://schemas.microsoft.com/office/powerpoint/2010/main" val="2719658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5" y="282871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3" y="529437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2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5" y="945545"/>
            <a:ext cx="1134311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73" y="1828687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60" y="2271385"/>
            <a:ext cx="642583" cy="721835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9" y="2985247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7" y="563553"/>
            <a:ext cx="692699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5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3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8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7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5" y="3276037"/>
            <a:ext cx="948999" cy="1066043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:a16="http://schemas.microsoft.com/office/drawing/2014/main" xmlns="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3185" y="640844"/>
            <a:ext cx="9481831" cy="724247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l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12910748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53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19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428402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389108"/>
            <a:ext cx="12192000" cy="24688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19404" y="4838135"/>
            <a:ext cx="4153583" cy="1570844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23049696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527384" y="212644"/>
            <a:ext cx="11137237" cy="643271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01184"/>
            <a:ext cx="12192000" cy="768085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69269"/>
            <a:ext cx="12192000" cy="384043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="" xmlns:p14="http://schemas.microsoft.com/office/powerpoint/2010/main" val="27577703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49613" y="1678931"/>
            <a:ext cx="3167743" cy="45550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22495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595552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9168608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022495" y="4965172"/>
            <a:ext cx="2400000" cy="12688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595552" y="4965172"/>
            <a:ext cx="2400000" cy="12688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9168608" y="4965172"/>
            <a:ext cx="2400000" cy="1268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18049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856145" y="1699523"/>
            <a:ext cx="2649569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505083" y="1699523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9847693" y="1699523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851282" y="3952861"/>
            <a:ext cx="2649569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500220" y="3952861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9842831" y="3952861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1" y="1696861"/>
            <a:ext cx="4859363" cy="4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1637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1900" b="0" baseline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576056" y="1652733"/>
            <a:ext cx="4991945" cy="4581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8201634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192000" cy="131676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8628"/>
            <a:ext cx="12192000" cy="768085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836713"/>
            <a:ext cx="12192000" cy="384043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3717032"/>
            <a:ext cx="12192000" cy="24688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 latinLnBrk="1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7" name="그림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601" y="1652733"/>
            <a:ext cx="5560851" cy="3047000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2265" y="1796821"/>
            <a:ext cx="3690423" cy="2400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40996119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53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1900" b="0" strike="noStrike" baseline="0">
                <a:latin typeface="+mn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099" name="Picture 3" descr="D:\Fullppt\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259" y="3236982"/>
            <a:ext cx="2893484" cy="28850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90357" y="3367576"/>
            <a:ext cx="2626535" cy="17896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13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719698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745072" y="626219"/>
            <a:ext cx="5446928" cy="1746664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745072" y="2372885"/>
            <a:ext cx="5446928" cy="384043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l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379174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791744" y="0"/>
            <a:ext cx="232932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82656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745072" y="2546432"/>
            <a:ext cx="5446928" cy="1746664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5999989" cy="3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3474000"/>
            <a:ext cx="5999989" cy="3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290627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4"/>
            <a:ext cx="9997376" cy="724247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l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8" y="178380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5" y="1676360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9"/>
            <a:ext cx="544563" cy="6117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3" y="308920"/>
            <a:ext cx="131475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6"/>
            <a:ext cx="177573" cy="1100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3" y="153002"/>
            <a:ext cx="237895" cy="1474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175557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2541964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82"/>
            <a:ext cx="11573197" cy="724247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="" xmlns:p14="http://schemas.microsoft.com/office/powerpoint/2010/main" val="19068909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48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472012" y="1508787"/>
            <a:ext cx="3799787" cy="4865561"/>
          </a:xfrm>
          <a:prstGeom prst="roundRect">
            <a:avLst>
              <a:gd name="adj" fmla="val 39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>
            <a:off x="709244" y="1796670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8" name="Half Frame 17"/>
          <p:cNvSpPr/>
          <p:nvPr userDrawn="1"/>
        </p:nvSpPr>
        <p:spPr>
          <a:xfrm rot="5400000">
            <a:off x="3456859" y="1650938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 latinLnBrk="1"/>
            <a:endParaRPr lang="ko-KR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65493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09550"/>
            <a:ext cx="9855200" cy="563563"/>
          </a:xfrm>
          <a:prstGeom prst="rect">
            <a:avLst/>
          </a:prstGeom>
        </p:spPr>
        <p:txBody>
          <a:bodyPr lIns="121912" tIns="60956" rIns="121912" bIns="6095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5051" y="1347791"/>
            <a:ext cx="10344149" cy="4914900"/>
          </a:xfrm>
          <a:prstGeom prst="rect">
            <a:avLst/>
          </a:prstGeom>
        </p:spPr>
        <p:txBody>
          <a:bodyPr lIns="121912" tIns="60956" rIns="121912" bIns="6095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29377"/>
            <a:ext cx="2844800" cy="320675"/>
          </a:xfrm>
          <a:prstGeom prst="rect">
            <a:avLst/>
          </a:prstGeom>
        </p:spPr>
        <p:txBody>
          <a:bodyPr lIns="121912" tIns="60956" rIns="121912" bIns="60956"/>
          <a:lstStyle>
            <a:lvl1pPr>
              <a:defRPr/>
            </a:lvl1pPr>
          </a:lstStyle>
          <a:p>
            <a:pPr defTabSz="121911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29377"/>
            <a:ext cx="3860800" cy="320675"/>
          </a:xfrm>
          <a:prstGeom prst="rect">
            <a:avLst/>
          </a:prstGeom>
        </p:spPr>
        <p:txBody>
          <a:bodyPr lIns="121912" tIns="60956" rIns="121912" bIns="60956"/>
          <a:lstStyle>
            <a:lvl1pPr>
              <a:defRPr/>
            </a:lvl1pPr>
          </a:lstStyle>
          <a:p>
            <a:pPr defTabSz="121911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29377"/>
            <a:ext cx="2844800" cy="320675"/>
          </a:xfrm>
          <a:prstGeom prst="rect">
            <a:avLst/>
          </a:prstGeom>
        </p:spPr>
        <p:txBody>
          <a:bodyPr lIns="121912" tIns="60956" rIns="121912" bIns="60956"/>
          <a:lstStyle>
            <a:lvl1pPr>
              <a:defRPr/>
            </a:lvl1pPr>
          </a:lstStyle>
          <a:p>
            <a:pPr defTabSz="1219110" latinLnBrk="1"/>
            <a:fld id="{D9B9E8D5-F2DC-46CA-B8D7-A8BA0CCDFAFB}" type="slidenum">
              <a:rPr lang="en-US" sz="2400" smtClean="0">
                <a:solidFill>
                  <a:prstClr val="black"/>
                </a:solidFill>
              </a:rPr>
              <a:pPr defTabSz="1219110" latinLnBrk="1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92967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9089"/>
            <a:ext cx="10871200" cy="563563"/>
          </a:xfrm>
          <a:prstGeom prst="rect">
            <a:avLst/>
          </a:prstGeom>
        </p:spPr>
        <p:txBody>
          <a:bodyPr lIns="121912" tIns="60956" rIns="121912" bIns="6095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400801"/>
            <a:ext cx="2844800" cy="320675"/>
          </a:xfrm>
          <a:prstGeom prst="rect">
            <a:avLst/>
          </a:prstGeom>
        </p:spPr>
        <p:txBody>
          <a:bodyPr lIns="121912" tIns="60956" rIns="121912" bIns="60956"/>
          <a:lstStyle>
            <a:lvl1pPr>
              <a:defRPr/>
            </a:lvl1pPr>
          </a:lstStyle>
          <a:p>
            <a:pPr defTabSz="121911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400801"/>
            <a:ext cx="3860800" cy="320675"/>
          </a:xfrm>
          <a:prstGeom prst="rect">
            <a:avLst/>
          </a:prstGeom>
        </p:spPr>
        <p:txBody>
          <a:bodyPr lIns="121912" tIns="60956" rIns="121912" bIns="60956"/>
          <a:lstStyle>
            <a:lvl1pPr>
              <a:defRPr/>
            </a:lvl1pPr>
          </a:lstStyle>
          <a:p>
            <a:pPr defTabSz="121911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524625"/>
            <a:ext cx="2844800" cy="152400"/>
          </a:xfrm>
          <a:prstGeom prst="rect">
            <a:avLst/>
          </a:prstGeom>
        </p:spPr>
        <p:txBody>
          <a:bodyPr lIns="121912" tIns="60956" rIns="121912" bIns="60956"/>
          <a:lstStyle>
            <a:lvl1pPr>
              <a:defRPr/>
            </a:lvl1pPr>
          </a:lstStyle>
          <a:p>
            <a:pPr defTabSz="1219110" latinLnBrk="1"/>
            <a:r>
              <a:rPr lang="en-US" sz="2400" smtClean="0">
                <a:solidFill>
                  <a:prstClr val="black"/>
                </a:solidFill>
              </a:rPr>
              <a:t>www.themegallery.com</a:t>
            </a:r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70941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002-KIMS BUSINESS\007-02-Fullslidesppt-Contents\20161206\02-\blue-penci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" y="3813043"/>
            <a:ext cx="5157105" cy="30449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11424" y="644691"/>
            <a:ext cx="3456384" cy="1632181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l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11424" y="2276872"/>
            <a:ext cx="3456384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l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</p:spTree>
    <p:extLst>
      <p:ext uri="{BB962C8B-B14F-4D97-AF65-F5344CB8AC3E}">
        <p14:creationId xmlns="" xmlns:p14="http://schemas.microsoft.com/office/powerpoint/2010/main" val="11644526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223676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5088809" y="3352278"/>
            <a:ext cx="1728193" cy="3530996"/>
          </a:xfrm>
          <a:custGeom>
            <a:avLst/>
            <a:gdLst>
              <a:gd name="connsiteX0" fmla="*/ 1847850 w 3571875"/>
              <a:gd name="connsiteY0" fmla="*/ 6791325 h 6791325"/>
              <a:gd name="connsiteX1" fmla="*/ 3571875 w 3571875"/>
              <a:gd name="connsiteY1" fmla="*/ 6781800 h 6791325"/>
              <a:gd name="connsiteX2" fmla="*/ 2514600 w 3571875"/>
              <a:gd name="connsiteY2" fmla="*/ 3819525 h 6791325"/>
              <a:gd name="connsiteX3" fmla="*/ 2390775 w 3571875"/>
              <a:gd name="connsiteY3" fmla="*/ 3267075 h 6791325"/>
              <a:gd name="connsiteX4" fmla="*/ 2752725 w 3571875"/>
              <a:gd name="connsiteY4" fmla="*/ 2162175 h 6791325"/>
              <a:gd name="connsiteX5" fmla="*/ 3390900 w 3571875"/>
              <a:gd name="connsiteY5" fmla="*/ 1247775 h 6791325"/>
              <a:gd name="connsiteX6" fmla="*/ 3209925 w 3571875"/>
              <a:gd name="connsiteY6" fmla="*/ 1133475 h 6791325"/>
              <a:gd name="connsiteX7" fmla="*/ 2543175 w 3571875"/>
              <a:gd name="connsiteY7" fmla="*/ 1857375 h 6791325"/>
              <a:gd name="connsiteX8" fmla="*/ 2371725 w 3571875"/>
              <a:gd name="connsiteY8" fmla="*/ 1752600 h 6791325"/>
              <a:gd name="connsiteX9" fmla="*/ 2771775 w 3571875"/>
              <a:gd name="connsiteY9" fmla="*/ 390525 h 6791325"/>
              <a:gd name="connsiteX10" fmla="*/ 2486025 w 3571875"/>
              <a:gd name="connsiteY10" fmla="*/ 295275 h 6791325"/>
              <a:gd name="connsiteX11" fmla="*/ 2124075 w 3571875"/>
              <a:gd name="connsiteY11" fmla="*/ 1609725 h 6791325"/>
              <a:gd name="connsiteX12" fmla="*/ 1971675 w 3571875"/>
              <a:gd name="connsiteY12" fmla="*/ 1495425 h 6791325"/>
              <a:gd name="connsiteX13" fmla="*/ 1990725 w 3571875"/>
              <a:gd name="connsiteY13" fmla="*/ 0 h 6791325"/>
              <a:gd name="connsiteX14" fmla="*/ 1790700 w 3571875"/>
              <a:gd name="connsiteY14" fmla="*/ 66675 h 6791325"/>
              <a:gd name="connsiteX15" fmla="*/ 1724025 w 3571875"/>
              <a:gd name="connsiteY15" fmla="*/ 1514475 h 6791325"/>
              <a:gd name="connsiteX16" fmla="*/ 1524000 w 3571875"/>
              <a:gd name="connsiteY16" fmla="*/ 1504950 h 6791325"/>
              <a:gd name="connsiteX17" fmla="*/ 1352550 w 3571875"/>
              <a:gd name="connsiteY17" fmla="*/ 123825 h 6791325"/>
              <a:gd name="connsiteX18" fmla="*/ 1171575 w 3571875"/>
              <a:gd name="connsiteY18" fmla="*/ 123825 h 6791325"/>
              <a:gd name="connsiteX19" fmla="*/ 1219200 w 3571875"/>
              <a:gd name="connsiteY19" fmla="*/ 1638300 h 6791325"/>
              <a:gd name="connsiteX20" fmla="*/ 1057275 w 3571875"/>
              <a:gd name="connsiteY20" fmla="*/ 2190750 h 6791325"/>
              <a:gd name="connsiteX21" fmla="*/ 800100 w 3571875"/>
              <a:gd name="connsiteY21" fmla="*/ 2247900 h 6791325"/>
              <a:gd name="connsiteX22" fmla="*/ 85725 w 3571875"/>
              <a:gd name="connsiteY22" fmla="*/ 1733550 h 6791325"/>
              <a:gd name="connsiteX23" fmla="*/ 0 w 3571875"/>
              <a:gd name="connsiteY23" fmla="*/ 2038350 h 6791325"/>
              <a:gd name="connsiteX24" fmla="*/ 609600 w 3571875"/>
              <a:gd name="connsiteY24" fmla="*/ 2743200 h 6791325"/>
              <a:gd name="connsiteX25" fmla="*/ 1238250 w 3571875"/>
              <a:gd name="connsiteY25" fmla="*/ 3476625 h 6791325"/>
              <a:gd name="connsiteX26" fmla="*/ 1457325 w 3571875"/>
              <a:gd name="connsiteY26" fmla="*/ 4010025 h 6791325"/>
              <a:gd name="connsiteX27" fmla="*/ 1847850 w 3571875"/>
              <a:gd name="connsiteY27" fmla="*/ 6791325 h 6791325"/>
              <a:gd name="connsiteX0" fmla="*/ 1889034 w 3613059"/>
              <a:gd name="connsiteY0" fmla="*/ 6791325 h 6791325"/>
              <a:gd name="connsiteX1" fmla="*/ 3613059 w 3613059"/>
              <a:gd name="connsiteY1" fmla="*/ 6781800 h 6791325"/>
              <a:gd name="connsiteX2" fmla="*/ 2555784 w 3613059"/>
              <a:gd name="connsiteY2" fmla="*/ 3819525 h 6791325"/>
              <a:gd name="connsiteX3" fmla="*/ 2431959 w 3613059"/>
              <a:gd name="connsiteY3" fmla="*/ 3267075 h 6791325"/>
              <a:gd name="connsiteX4" fmla="*/ 2793909 w 3613059"/>
              <a:gd name="connsiteY4" fmla="*/ 2162175 h 6791325"/>
              <a:gd name="connsiteX5" fmla="*/ 3432084 w 3613059"/>
              <a:gd name="connsiteY5" fmla="*/ 1247775 h 6791325"/>
              <a:gd name="connsiteX6" fmla="*/ 3251109 w 3613059"/>
              <a:gd name="connsiteY6" fmla="*/ 1133475 h 6791325"/>
              <a:gd name="connsiteX7" fmla="*/ 2584359 w 3613059"/>
              <a:gd name="connsiteY7" fmla="*/ 1857375 h 6791325"/>
              <a:gd name="connsiteX8" fmla="*/ 2412909 w 3613059"/>
              <a:gd name="connsiteY8" fmla="*/ 1752600 h 6791325"/>
              <a:gd name="connsiteX9" fmla="*/ 2812959 w 3613059"/>
              <a:gd name="connsiteY9" fmla="*/ 390525 h 6791325"/>
              <a:gd name="connsiteX10" fmla="*/ 2527209 w 3613059"/>
              <a:gd name="connsiteY10" fmla="*/ 295275 h 6791325"/>
              <a:gd name="connsiteX11" fmla="*/ 2165259 w 3613059"/>
              <a:gd name="connsiteY11" fmla="*/ 1609725 h 6791325"/>
              <a:gd name="connsiteX12" fmla="*/ 2012859 w 3613059"/>
              <a:gd name="connsiteY12" fmla="*/ 1495425 h 6791325"/>
              <a:gd name="connsiteX13" fmla="*/ 2031909 w 3613059"/>
              <a:gd name="connsiteY13" fmla="*/ 0 h 6791325"/>
              <a:gd name="connsiteX14" fmla="*/ 1831884 w 3613059"/>
              <a:gd name="connsiteY14" fmla="*/ 66675 h 6791325"/>
              <a:gd name="connsiteX15" fmla="*/ 1765209 w 3613059"/>
              <a:gd name="connsiteY15" fmla="*/ 1514475 h 6791325"/>
              <a:gd name="connsiteX16" fmla="*/ 1565184 w 3613059"/>
              <a:gd name="connsiteY16" fmla="*/ 1504950 h 6791325"/>
              <a:gd name="connsiteX17" fmla="*/ 1393734 w 3613059"/>
              <a:gd name="connsiteY17" fmla="*/ 123825 h 6791325"/>
              <a:gd name="connsiteX18" fmla="*/ 1212759 w 3613059"/>
              <a:gd name="connsiteY18" fmla="*/ 123825 h 6791325"/>
              <a:gd name="connsiteX19" fmla="*/ 1260384 w 3613059"/>
              <a:gd name="connsiteY19" fmla="*/ 1638300 h 6791325"/>
              <a:gd name="connsiteX20" fmla="*/ 1098459 w 3613059"/>
              <a:gd name="connsiteY20" fmla="*/ 2190750 h 6791325"/>
              <a:gd name="connsiteX21" fmla="*/ 841284 w 3613059"/>
              <a:gd name="connsiteY21" fmla="*/ 2247900 h 6791325"/>
              <a:gd name="connsiteX22" fmla="*/ 126909 w 3613059"/>
              <a:gd name="connsiteY22" fmla="*/ 1733550 h 6791325"/>
              <a:gd name="connsiteX23" fmla="*/ 41184 w 3613059"/>
              <a:gd name="connsiteY23" fmla="*/ 2038350 h 6791325"/>
              <a:gd name="connsiteX24" fmla="*/ 650784 w 3613059"/>
              <a:gd name="connsiteY24" fmla="*/ 2743200 h 6791325"/>
              <a:gd name="connsiteX25" fmla="*/ 1279434 w 3613059"/>
              <a:gd name="connsiteY25" fmla="*/ 3476625 h 6791325"/>
              <a:gd name="connsiteX26" fmla="*/ 1498509 w 3613059"/>
              <a:gd name="connsiteY26" fmla="*/ 4010025 h 6791325"/>
              <a:gd name="connsiteX27" fmla="*/ 1889034 w 3613059"/>
              <a:gd name="connsiteY27" fmla="*/ 6791325 h 6791325"/>
              <a:gd name="connsiteX0" fmla="*/ 1872461 w 3596486"/>
              <a:gd name="connsiteY0" fmla="*/ 6791325 h 6791325"/>
              <a:gd name="connsiteX1" fmla="*/ 3596486 w 3596486"/>
              <a:gd name="connsiteY1" fmla="*/ 6781800 h 6791325"/>
              <a:gd name="connsiteX2" fmla="*/ 2539211 w 3596486"/>
              <a:gd name="connsiteY2" fmla="*/ 3819525 h 6791325"/>
              <a:gd name="connsiteX3" fmla="*/ 2415386 w 3596486"/>
              <a:gd name="connsiteY3" fmla="*/ 3267075 h 6791325"/>
              <a:gd name="connsiteX4" fmla="*/ 2777336 w 3596486"/>
              <a:gd name="connsiteY4" fmla="*/ 2162175 h 6791325"/>
              <a:gd name="connsiteX5" fmla="*/ 3415511 w 3596486"/>
              <a:gd name="connsiteY5" fmla="*/ 1247775 h 6791325"/>
              <a:gd name="connsiteX6" fmla="*/ 3234536 w 3596486"/>
              <a:gd name="connsiteY6" fmla="*/ 1133475 h 6791325"/>
              <a:gd name="connsiteX7" fmla="*/ 2567786 w 3596486"/>
              <a:gd name="connsiteY7" fmla="*/ 1857375 h 6791325"/>
              <a:gd name="connsiteX8" fmla="*/ 2396336 w 3596486"/>
              <a:gd name="connsiteY8" fmla="*/ 1752600 h 6791325"/>
              <a:gd name="connsiteX9" fmla="*/ 2796386 w 3596486"/>
              <a:gd name="connsiteY9" fmla="*/ 390525 h 6791325"/>
              <a:gd name="connsiteX10" fmla="*/ 2510636 w 3596486"/>
              <a:gd name="connsiteY10" fmla="*/ 295275 h 6791325"/>
              <a:gd name="connsiteX11" fmla="*/ 2148686 w 3596486"/>
              <a:gd name="connsiteY11" fmla="*/ 1609725 h 6791325"/>
              <a:gd name="connsiteX12" fmla="*/ 1996286 w 3596486"/>
              <a:gd name="connsiteY12" fmla="*/ 1495425 h 6791325"/>
              <a:gd name="connsiteX13" fmla="*/ 2015336 w 3596486"/>
              <a:gd name="connsiteY13" fmla="*/ 0 h 6791325"/>
              <a:gd name="connsiteX14" fmla="*/ 1815311 w 3596486"/>
              <a:gd name="connsiteY14" fmla="*/ 66675 h 6791325"/>
              <a:gd name="connsiteX15" fmla="*/ 1748636 w 3596486"/>
              <a:gd name="connsiteY15" fmla="*/ 1514475 h 6791325"/>
              <a:gd name="connsiteX16" fmla="*/ 1548611 w 3596486"/>
              <a:gd name="connsiteY16" fmla="*/ 1504950 h 6791325"/>
              <a:gd name="connsiteX17" fmla="*/ 1377161 w 3596486"/>
              <a:gd name="connsiteY17" fmla="*/ 123825 h 6791325"/>
              <a:gd name="connsiteX18" fmla="*/ 1196186 w 3596486"/>
              <a:gd name="connsiteY18" fmla="*/ 123825 h 6791325"/>
              <a:gd name="connsiteX19" fmla="*/ 1243811 w 3596486"/>
              <a:gd name="connsiteY19" fmla="*/ 1638300 h 6791325"/>
              <a:gd name="connsiteX20" fmla="*/ 1081886 w 3596486"/>
              <a:gd name="connsiteY20" fmla="*/ 2190750 h 6791325"/>
              <a:gd name="connsiteX21" fmla="*/ 824711 w 3596486"/>
              <a:gd name="connsiteY21" fmla="*/ 2247900 h 6791325"/>
              <a:gd name="connsiteX22" fmla="*/ 110336 w 3596486"/>
              <a:gd name="connsiteY22" fmla="*/ 1733550 h 6791325"/>
              <a:gd name="connsiteX23" fmla="*/ 76998 w 3596486"/>
              <a:gd name="connsiteY23" fmla="*/ 2038350 h 6791325"/>
              <a:gd name="connsiteX24" fmla="*/ 634211 w 3596486"/>
              <a:gd name="connsiteY24" fmla="*/ 2743200 h 6791325"/>
              <a:gd name="connsiteX25" fmla="*/ 1262861 w 3596486"/>
              <a:gd name="connsiteY25" fmla="*/ 3476625 h 6791325"/>
              <a:gd name="connsiteX26" fmla="*/ 1481936 w 3596486"/>
              <a:gd name="connsiteY26" fmla="*/ 4010025 h 6791325"/>
              <a:gd name="connsiteX27" fmla="*/ 1872461 w 3596486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93297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814105 h 6814105"/>
              <a:gd name="connsiteX1" fmla="*/ 3693484 w 3693484"/>
              <a:gd name="connsiteY1" fmla="*/ 6804580 h 6814105"/>
              <a:gd name="connsiteX2" fmla="*/ 2636209 w 3693484"/>
              <a:gd name="connsiteY2" fmla="*/ 3842305 h 6814105"/>
              <a:gd name="connsiteX3" fmla="*/ 2512384 w 3693484"/>
              <a:gd name="connsiteY3" fmla="*/ 3289855 h 6814105"/>
              <a:gd name="connsiteX4" fmla="*/ 2874334 w 3693484"/>
              <a:gd name="connsiteY4" fmla="*/ 2184955 h 6814105"/>
              <a:gd name="connsiteX5" fmla="*/ 3512509 w 3693484"/>
              <a:gd name="connsiteY5" fmla="*/ 1270555 h 6814105"/>
              <a:gd name="connsiteX6" fmla="*/ 3331534 w 3693484"/>
              <a:gd name="connsiteY6" fmla="*/ 1156255 h 6814105"/>
              <a:gd name="connsiteX7" fmla="*/ 2664784 w 3693484"/>
              <a:gd name="connsiteY7" fmla="*/ 1880155 h 6814105"/>
              <a:gd name="connsiteX8" fmla="*/ 2493334 w 3693484"/>
              <a:gd name="connsiteY8" fmla="*/ 1775380 h 6814105"/>
              <a:gd name="connsiteX9" fmla="*/ 2893384 w 3693484"/>
              <a:gd name="connsiteY9" fmla="*/ 413305 h 6814105"/>
              <a:gd name="connsiteX10" fmla="*/ 2607634 w 3693484"/>
              <a:gd name="connsiteY10" fmla="*/ 318055 h 6814105"/>
              <a:gd name="connsiteX11" fmla="*/ 2245684 w 3693484"/>
              <a:gd name="connsiteY11" fmla="*/ 1632505 h 6814105"/>
              <a:gd name="connsiteX12" fmla="*/ 2131384 w 3693484"/>
              <a:gd name="connsiteY12" fmla="*/ 1565830 h 6814105"/>
              <a:gd name="connsiteX13" fmla="*/ 2193297 w 3693484"/>
              <a:gd name="connsiteY13" fmla="*/ 122792 h 6814105"/>
              <a:gd name="connsiteX14" fmla="*/ 1878971 w 3693484"/>
              <a:gd name="connsiteY14" fmla="*/ 132318 h 6814105"/>
              <a:gd name="connsiteX15" fmla="*/ 1798009 w 3693484"/>
              <a:gd name="connsiteY15" fmla="*/ 1522968 h 6814105"/>
              <a:gd name="connsiteX16" fmla="*/ 1674184 w 3693484"/>
              <a:gd name="connsiteY16" fmla="*/ 1527729 h 6814105"/>
              <a:gd name="connsiteX17" fmla="*/ 1593221 w 3693484"/>
              <a:gd name="connsiteY17" fmla="*/ 346630 h 6814105"/>
              <a:gd name="connsiteX18" fmla="*/ 1307472 w 3693484"/>
              <a:gd name="connsiteY18" fmla="*/ 337105 h 6814105"/>
              <a:gd name="connsiteX19" fmla="*/ 1312234 w 3693484"/>
              <a:gd name="connsiteY19" fmla="*/ 1603930 h 6814105"/>
              <a:gd name="connsiteX20" fmla="*/ 1259846 w 3693484"/>
              <a:gd name="connsiteY20" fmla="*/ 1994455 h 6814105"/>
              <a:gd name="connsiteX21" fmla="*/ 902659 w 3693484"/>
              <a:gd name="connsiteY21" fmla="*/ 2270680 h 6814105"/>
              <a:gd name="connsiteX22" fmla="*/ 207334 w 3693484"/>
              <a:gd name="connsiteY22" fmla="*/ 1756330 h 6814105"/>
              <a:gd name="connsiteX23" fmla="*/ 173996 w 3693484"/>
              <a:gd name="connsiteY23" fmla="*/ 2061130 h 6814105"/>
              <a:gd name="connsiteX24" fmla="*/ 731209 w 3693484"/>
              <a:gd name="connsiteY24" fmla="*/ 2765980 h 6814105"/>
              <a:gd name="connsiteX25" fmla="*/ 1359859 w 3693484"/>
              <a:gd name="connsiteY25" fmla="*/ 3499405 h 6814105"/>
              <a:gd name="connsiteX26" fmla="*/ 1578934 w 3693484"/>
              <a:gd name="connsiteY26" fmla="*/ 4032805 h 6814105"/>
              <a:gd name="connsiteX27" fmla="*/ 1969459 w 3693484"/>
              <a:gd name="connsiteY27" fmla="*/ 6814105 h 6814105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45684 w 3693484"/>
              <a:gd name="connsiteY11" fmla="*/ 1663910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21922 w 3693484"/>
              <a:gd name="connsiteY10" fmla="*/ 401847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598109 w 3693484"/>
              <a:gd name="connsiteY7" fmla="*/ 18496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64809 w 3693484"/>
              <a:gd name="connsiteY4" fmla="*/ 219731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83859 w 3693484"/>
              <a:gd name="connsiteY4" fmla="*/ 2092535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21959 w 3693484"/>
              <a:gd name="connsiteY4" fmla="*/ 2097298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59934 w 3693484"/>
              <a:gd name="connsiteY0" fmla="*/ 6707398 h 6835985"/>
              <a:gd name="connsiteX1" fmla="*/ 3693484 w 3693484"/>
              <a:gd name="connsiteY1" fmla="*/ 6835985 h 6835985"/>
              <a:gd name="connsiteX2" fmla="*/ 2640971 w 3693484"/>
              <a:gd name="connsiteY2" fmla="*/ 3878472 h 6835985"/>
              <a:gd name="connsiteX3" fmla="*/ 2517146 w 3693484"/>
              <a:gd name="connsiteY3" fmla="*/ 3345073 h 6835985"/>
              <a:gd name="connsiteX4" fmla="*/ 2755270 w 3693484"/>
              <a:gd name="connsiteY4" fmla="*/ 2811673 h 6835985"/>
              <a:gd name="connsiteX5" fmla="*/ 2864809 w 3693484"/>
              <a:gd name="connsiteY5" fmla="*/ 2192548 h 6835985"/>
              <a:gd name="connsiteX6" fmla="*/ 3512509 w 3693484"/>
              <a:gd name="connsiteY6" fmla="*/ 1301960 h 6835985"/>
              <a:gd name="connsiteX7" fmla="*/ 3298197 w 3693484"/>
              <a:gd name="connsiteY7" fmla="*/ 1178135 h 6835985"/>
              <a:gd name="connsiteX8" fmla="*/ 2607634 w 3693484"/>
              <a:gd name="connsiteY8" fmla="*/ 1878222 h 6835985"/>
              <a:gd name="connsiteX9" fmla="*/ 2531434 w 3693484"/>
              <a:gd name="connsiteY9" fmla="*/ 1821072 h 6835985"/>
              <a:gd name="connsiteX10" fmla="*/ 2874334 w 3693484"/>
              <a:gd name="connsiteY10" fmla="*/ 563772 h 6835985"/>
              <a:gd name="connsiteX11" fmla="*/ 2598109 w 3693484"/>
              <a:gd name="connsiteY11" fmla="*/ 397084 h 6835985"/>
              <a:gd name="connsiteX12" fmla="*/ 2207584 w 3693484"/>
              <a:gd name="connsiteY12" fmla="*/ 1659147 h 6835985"/>
              <a:gd name="connsiteX13" fmla="*/ 2131384 w 3693484"/>
              <a:gd name="connsiteY13" fmla="*/ 1597235 h 6835985"/>
              <a:gd name="connsiteX14" fmla="*/ 2193297 w 3693484"/>
              <a:gd name="connsiteY14" fmla="*/ 154197 h 6835985"/>
              <a:gd name="connsiteX15" fmla="*/ 1878971 w 3693484"/>
              <a:gd name="connsiteY15" fmla="*/ 163723 h 6835985"/>
              <a:gd name="connsiteX16" fmla="*/ 1798009 w 3693484"/>
              <a:gd name="connsiteY16" fmla="*/ 1554373 h 6835985"/>
              <a:gd name="connsiteX17" fmla="*/ 1674184 w 3693484"/>
              <a:gd name="connsiteY17" fmla="*/ 1559134 h 6835985"/>
              <a:gd name="connsiteX18" fmla="*/ 1593221 w 3693484"/>
              <a:gd name="connsiteY18" fmla="*/ 378035 h 6835985"/>
              <a:gd name="connsiteX19" fmla="*/ 1307472 w 3693484"/>
              <a:gd name="connsiteY19" fmla="*/ 368510 h 6835985"/>
              <a:gd name="connsiteX20" fmla="*/ 1312234 w 3693484"/>
              <a:gd name="connsiteY20" fmla="*/ 1635335 h 6835985"/>
              <a:gd name="connsiteX21" fmla="*/ 1259846 w 3693484"/>
              <a:gd name="connsiteY21" fmla="*/ 2025860 h 6835985"/>
              <a:gd name="connsiteX22" fmla="*/ 902659 w 3693484"/>
              <a:gd name="connsiteY22" fmla="*/ 2302085 h 6835985"/>
              <a:gd name="connsiteX23" fmla="*/ 207334 w 3693484"/>
              <a:gd name="connsiteY23" fmla="*/ 1787735 h 6835985"/>
              <a:gd name="connsiteX24" fmla="*/ 173996 w 3693484"/>
              <a:gd name="connsiteY24" fmla="*/ 2092535 h 6835985"/>
              <a:gd name="connsiteX25" fmla="*/ 745496 w 3693484"/>
              <a:gd name="connsiteY25" fmla="*/ 2806910 h 6835985"/>
              <a:gd name="connsiteX26" fmla="*/ 1440822 w 3693484"/>
              <a:gd name="connsiteY26" fmla="*/ 3583198 h 6835985"/>
              <a:gd name="connsiteX27" fmla="*/ 1617034 w 3693484"/>
              <a:gd name="connsiteY27" fmla="*/ 4107073 h 6835985"/>
              <a:gd name="connsiteX28" fmla="*/ 1959934 w 3693484"/>
              <a:gd name="connsiteY28" fmla="*/ 6707398 h 6835985"/>
              <a:gd name="connsiteX0" fmla="*/ 1959934 w 3664909"/>
              <a:gd name="connsiteY0" fmla="*/ 6707398 h 6712160"/>
              <a:gd name="connsiteX1" fmla="*/ 3664909 w 3664909"/>
              <a:gd name="connsiteY1" fmla="*/ 6712160 h 6712160"/>
              <a:gd name="connsiteX2" fmla="*/ 2640971 w 3664909"/>
              <a:gd name="connsiteY2" fmla="*/ 3878472 h 6712160"/>
              <a:gd name="connsiteX3" fmla="*/ 2517146 w 3664909"/>
              <a:gd name="connsiteY3" fmla="*/ 3345073 h 6712160"/>
              <a:gd name="connsiteX4" fmla="*/ 2755270 w 3664909"/>
              <a:gd name="connsiteY4" fmla="*/ 2811673 h 6712160"/>
              <a:gd name="connsiteX5" fmla="*/ 2864809 w 3664909"/>
              <a:gd name="connsiteY5" fmla="*/ 2192548 h 6712160"/>
              <a:gd name="connsiteX6" fmla="*/ 3512509 w 3664909"/>
              <a:gd name="connsiteY6" fmla="*/ 1301960 h 6712160"/>
              <a:gd name="connsiteX7" fmla="*/ 3298197 w 3664909"/>
              <a:gd name="connsiteY7" fmla="*/ 1178135 h 6712160"/>
              <a:gd name="connsiteX8" fmla="*/ 2607634 w 3664909"/>
              <a:gd name="connsiteY8" fmla="*/ 1878222 h 6712160"/>
              <a:gd name="connsiteX9" fmla="*/ 2531434 w 3664909"/>
              <a:gd name="connsiteY9" fmla="*/ 1821072 h 6712160"/>
              <a:gd name="connsiteX10" fmla="*/ 2874334 w 3664909"/>
              <a:gd name="connsiteY10" fmla="*/ 563772 h 6712160"/>
              <a:gd name="connsiteX11" fmla="*/ 2598109 w 3664909"/>
              <a:gd name="connsiteY11" fmla="*/ 397084 h 6712160"/>
              <a:gd name="connsiteX12" fmla="*/ 2207584 w 3664909"/>
              <a:gd name="connsiteY12" fmla="*/ 1659147 h 6712160"/>
              <a:gd name="connsiteX13" fmla="*/ 2131384 w 3664909"/>
              <a:gd name="connsiteY13" fmla="*/ 1597235 h 6712160"/>
              <a:gd name="connsiteX14" fmla="*/ 2193297 w 3664909"/>
              <a:gd name="connsiteY14" fmla="*/ 154197 h 6712160"/>
              <a:gd name="connsiteX15" fmla="*/ 1878971 w 3664909"/>
              <a:gd name="connsiteY15" fmla="*/ 163723 h 6712160"/>
              <a:gd name="connsiteX16" fmla="*/ 1798009 w 3664909"/>
              <a:gd name="connsiteY16" fmla="*/ 1554373 h 6712160"/>
              <a:gd name="connsiteX17" fmla="*/ 1674184 w 3664909"/>
              <a:gd name="connsiteY17" fmla="*/ 1559134 h 6712160"/>
              <a:gd name="connsiteX18" fmla="*/ 1593221 w 3664909"/>
              <a:gd name="connsiteY18" fmla="*/ 378035 h 6712160"/>
              <a:gd name="connsiteX19" fmla="*/ 1307472 w 3664909"/>
              <a:gd name="connsiteY19" fmla="*/ 368510 h 6712160"/>
              <a:gd name="connsiteX20" fmla="*/ 1312234 w 3664909"/>
              <a:gd name="connsiteY20" fmla="*/ 1635335 h 6712160"/>
              <a:gd name="connsiteX21" fmla="*/ 1259846 w 3664909"/>
              <a:gd name="connsiteY21" fmla="*/ 2025860 h 6712160"/>
              <a:gd name="connsiteX22" fmla="*/ 902659 w 3664909"/>
              <a:gd name="connsiteY22" fmla="*/ 2302085 h 6712160"/>
              <a:gd name="connsiteX23" fmla="*/ 207334 w 3664909"/>
              <a:gd name="connsiteY23" fmla="*/ 1787735 h 6712160"/>
              <a:gd name="connsiteX24" fmla="*/ 173996 w 3664909"/>
              <a:gd name="connsiteY24" fmla="*/ 2092535 h 6712160"/>
              <a:gd name="connsiteX25" fmla="*/ 745496 w 3664909"/>
              <a:gd name="connsiteY25" fmla="*/ 2806910 h 6712160"/>
              <a:gd name="connsiteX26" fmla="*/ 1440822 w 3664909"/>
              <a:gd name="connsiteY26" fmla="*/ 3583198 h 6712160"/>
              <a:gd name="connsiteX27" fmla="*/ 1617034 w 3664909"/>
              <a:gd name="connsiteY27" fmla="*/ 4107073 h 6712160"/>
              <a:gd name="connsiteX28" fmla="*/ 1959934 w 3664909"/>
              <a:gd name="connsiteY28" fmla="*/ 6707398 h 6712160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17146 w 3650621"/>
              <a:gd name="connsiteY3" fmla="*/ 3345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424245 w 3650621"/>
              <a:gd name="connsiteY0" fmla="*/ 6728001 h 6728001"/>
              <a:gd name="connsiteX1" fmla="*/ 3650621 w 3650621"/>
              <a:gd name="connsiteY1" fmla="*/ 6702635 h 6728001"/>
              <a:gd name="connsiteX2" fmla="*/ 2640971 w 3650621"/>
              <a:gd name="connsiteY2" fmla="*/ 3878472 h 6728001"/>
              <a:gd name="connsiteX3" fmla="*/ 2539547 w 3650621"/>
              <a:gd name="connsiteY3" fmla="*/ 3373073 h 6728001"/>
              <a:gd name="connsiteX4" fmla="*/ 2755270 w 3650621"/>
              <a:gd name="connsiteY4" fmla="*/ 2811673 h 6728001"/>
              <a:gd name="connsiteX5" fmla="*/ 2864809 w 3650621"/>
              <a:gd name="connsiteY5" fmla="*/ 2192548 h 6728001"/>
              <a:gd name="connsiteX6" fmla="*/ 3512509 w 3650621"/>
              <a:gd name="connsiteY6" fmla="*/ 1301960 h 6728001"/>
              <a:gd name="connsiteX7" fmla="*/ 3298197 w 3650621"/>
              <a:gd name="connsiteY7" fmla="*/ 1178135 h 6728001"/>
              <a:gd name="connsiteX8" fmla="*/ 2607634 w 3650621"/>
              <a:gd name="connsiteY8" fmla="*/ 1878222 h 6728001"/>
              <a:gd name="connsiteX9" fmla="*/ 2531434 w 3650621"/>
              <a:gd name="connsiteY9" fmla="*/ 1821072 h 6728001"/>
              <a:gd name="connsiteX10" fmla="*/ 2874334 w 3650621"/>
              <a:gd name="connsiteY10" fmla="*/ 563772 h 6728001"/>
              <a:gd name="connsiteX11" fmla="*/ 2598109 w 3650621"/>
              <a:gd name="connsiteY11" fmla="*/ 397084 h 6728001"/>
              <a:gd name="connsiteX12" fmla="*/ 2207584 w 3650621"/>
              <a:gd name="connsiteY12" fmla="*/ 1659147 h 6728001"/>
              <a:gd name="connsiteX13" fmla="*/ 2131384 w 3650621"/>
              <a:gd name="connsiteY13" fmla="*/ 1597235 h 6728001"/>
              <a:gd name="connsiteX14" fmla="*/ 2193297 w 3650621"/>
              <a:gd name="connsiteY14" fmla="*/ 154197 h 6728001"/>
              <a:gd name="connsiteX15" fmla="*/ 1878971 w 3650621"/>
              <a:gd name="connsiteY15" fmla="*/ 163723 h 6728001"/>
              <a:gd name="connsiteX16" fmla="*/ 1798009 w 3650621"/>
              <a:gd name="connsiteY16" fmla="*/ 1554373 h 6728001"/>
              <a:gd name="connsiteX17" fmla="*/ 1674184 w 3650621"/>
              <a:gd name="connsiteY17" fmla="*/ 1559134 h 6728001"/>
              <a:gd name="connsiteX18" fmla="*/ 1593221 w 3650621"/>
              <a:gd name="connsiteY18" fmla="*/ 378035 h 6728001"/>
              <a:gd name="connsiteX19" fmla="*/ 1307472 w 3650621"/>
              <a:gd name="connsiteY19" fmla="*/ 368510 h 6728001"/>
              <a:gd name="connsiteX20" fmla="*/ 1312234 w 3650621"/>
              <a:gd name="connsiteY20" fmla="*/ 1635335 h 6728001"/>
              <a:gd name="connsiteX21" fmla="*/ 1259846 w 3650621"/>
              <a:gd name="connsiteY21" fmla="*/ 2025860 h 6728001"/>
              <a:gd name="connsiteX22" fmla="*/ 902659 w 3650621"/>
              <a:gd name="connsiteY22" fmla="*/ 2302085 h 6728001"/>
              <a:gd name="connsiteX23" fmla="*/ 207334 w 3650621"/>
              <a:gd name="connsiteY23" fmla="*/ 1787735 h 6728001"/>
              <a:gd name="connsiteX24" fmla="*/ 173996 w 3650621"/>
              <a:gd name="connsiteY24" fmla="*/ 2092535 h 6728001"/>
              <a:gd name="connsiteX25" fmla="*/ 745496 w 3650621"/>
              <a:gd name="connsiteY25" fmla="*/ 2806910 h 6728001"/>
              <a:gd name="connsiteX26" fmla="*/ 1440822 w 3650621"/>
              <a:gd name="connsiteY26" fmla="*/ 3583198 h 6728001"/>
              <a:gd name="connsiteX27" fmla="*/ 1617034 w 3650621"/>
              <a:gd name="connsiteY27" fmla="*/ 4107073 h 6728001"/>
              <a:gd name="connsiteX28" fmla="*/ 1424245 w 3650621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78205 w 3560733"/>
              <a:gd name="connsiteY22" fmla="*/ 2295217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378326 w 3514814"/>
              <a:gd name="connsiteY0" fmla="*/ 6728001 h 6728001"/>
              <a:gd name="connsiteX1" fmla="*/ 3144559 w 3514814"/>
              <a:gd name="connsiteY1" fmla="*/ 6709503 h 6728001"/>
              <a:gd name="connsiteX2" fmla="*/ 2595052 w 3514814"/>
              <a:gd name="connsiteY2" fmla="*/ 3878472 h 6728001"/>
              <a:gd name="connsiteX3" fmla="*/ 2507364 w 3514814"/>
              <a:gd name="connsiteY3" fmla="*/ 3482959 h 6728001"/>
              <a:gd name="connsiteX4" fmla="*/ 2778029 w 3514814"/>
              <a:gd name="connsiteY4" fmla="*/ 2866616 h 6728001"/>
              <a:gd name="connsiteX5" fmla="*/ 2818890 w 3514814"/>
              <a:gd name="connsiteY5" fmla="*/ 2192548 h 6728001"/>
              <a:gd name="connsiteX6" fmla="*/ 3466590 w 3514814"/>
              <a:gd name="connsiteY6" fmla="*/ 1301960 h 6728001"/>
              <a:gd name="connsiteX7" fmla="*/ 3252278 w 3514814"/>
              <a:gd name="connsiteY7" fmla="*/ 1178135 h 6728001"/>
              <a:gd name="connsiteX8" fmla="*/ 2561715 w 3514814"/>
              <a:gd name="connsiteY8" fmla="*/ 1878222 h 6728001"/>
              <a:gd name="connsiteX9" fmla="*/ 2485515 w 3514814"/>
              <a:gd name="connsiteY9" fmla="*/ 1821072 h 6728001"/>
              <a:gd name="connsiteX10" fmla="*/ 2828415 w 3514814"/>
              <a:gd name="connsiteY10" fmla="*/ 563772 h 6728001"/>
              <a:gd name="connsiteX11" fmla="*/ 2552190 w 3514814"/>
              <a:gd name="connsiteY11" fmla="*/ 397084 h 6728001"/>
              <a:gd name="connsiteX12" fmla="*/ 2161665 w 3514814"/>
              <a:gd name="connsiteY12" fmla="*/ 1659147 h 6728001"/>
              <a:gd name="connsiteX13" fmla="*/ 2085465 w 3514814"/>
              <a:gd name="connsiteY13" fmla="*/ 1597235 h 6728001"/>
              <a:gd name="connsiteX14" fmla="*/ 2147378 w 3514814"/>
              <a:gd name="connsiteY14" fmla="*/ 154197 h 6728001"/>
              <a:gd name="connsiteX15" fmla="*/ 1833052 w 3514814"/>
              <a:gd name="connsiteY15" fmla="*/ 163723 h 6728001"/>
              <a:gd name="connsiteX16" fmla="*/ 1752090 w 3514814"/>
              <a:gd name="connsiteY16" fmla="*/ 1554373 h 6728001"/>
              <a:gd name="connsiteX17" fmla="*/ 1628265 w 3514814"/>
              <a:gd name="connsiteY17" fmla="*/ 1559134 h 6728001"/>
              <a:gd name="connsiteX18" fmla="*/ 1547302 w 3514814"/>
              <a:gd name="connsiteY18" fmla="*/ 378035 h 6728001"/>
              <a:gd name="connsiteX19" fmla="*/ 1261553 w 3514814"/>
              <a:gd name="connsiteY19" fmla="*/ 368510 h 6728001"/>
              <a:gd name="connsiteX20" fmla="*/ 1266315 w 3514814"/>
              <a:gd name="connsiteY20" fmla="*/ 1635335 h 6728001"/>
              <a:gd name="connsiteX21" fmla="*/ 1213927 w 3514814"/>
              <a:gd name="connsiteY21" fmla="*/ 2025860 h 6728001"/>
              <a:gd name="connsiteX22" fmla="*/ 932286 w 3514814"/>
              <a:gd name="connsiteY22" fmla="*/ 2295217 h 6728001"/>
              <a:gd name="connsiteX23" fmla="*/ 291903 w 3514814"/>
              <a:gd name="connsiteY23" fmla="*/ 1822074 h 6728001"/>
              <a:gd name="connsiteX24" fmla="*/ 128077 w 3514814"/>
              <a:gd name="connsiteY24" fmla="*/ 2092535 h 6728001"/>
              <a:gd name="connsiteX25" fmla="*/ 699577 w 3514814"/>
              <a:gd name="connsiteY25" fmla="*/ 2806910 h 6728001"/>
              <a:gd name="connsiteX26" fmla="*/ 1394903 w 3514814"/>
              <a:gd name="connsiteY26" fmla="*/ 3583198 h 6728001"/>
              <a:gd name="connsiteX27" fmla="*/ 1571115 w 3514814"/>
              <a:gd name="connsiteY27" fmla="*/ 4107073 h 6728001"/>
              <a:gd name="connsiteX28" fmla="*/ 1378326 w 3514814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867877 w 3450405"/>
              <a:gd name="connsiteY22" fmla="*/ 2295217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35168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867877 w 3450405"/>
              <a:gd name="connsiteY22" fmla="*/ 2295217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1097303 w 3450405"/>
              <a:gd name="connsiteY22" fmla="*/ 2047827 h 6728001"/>
              <a:gd name="connsiteX23" fmla="*/ 909084 w 3450405"/>
              <a:gd name="connsiteY23" fmla="*/ 2336423 h 6728001"/>
              <a:gd name="connsiteX24" fmla="*/ 227494 w 3450405"/>
              <a:gd name="connsiteY24" fmla="*/ 1822074 h 6728001"/>
              <a:gd name="connsiteX25" fmla="*/ 159816 w 3450405"/>
              <a:gd name="connsiteY25" fmla="*/ 2133742 h 6728001"/>
              <a:gd name="connsiteX26" fmla="*/ 669507 w 3450405"/>
              <a:gd name="connsiteY26" fmla="*/ 2806910 h 6728001"/>
              <a:gd name="connsiteX27" fmla="*/ 1330494 w 3450405"/>
              <a:gd name="connsiteY27" fmla="*/ 3583198 h 6728001"/>
              <a:gd name="connsiteX28" fmla="*/ 1506706 w 3450405"/>
              <a:gd name="connsiteY28" fmla="*/ 4107073 h 6728001"/>
              <a:gd name="connsiteX29" fmla="*/ 1313917 w 3450405"/>
              <a:gd name="connsiteY29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909084 w 3450405"/>
              <a:gd name="connsiteY21" fmla="*/ 2336423 h 6728001"/>
              <a:gd name="connsiteX22" fmla="*/ 227494 w 3450405"/>
              <a:gd name="connsiteY22" fmla="*/ 1822074 h 6728001"/>
              <a:gd name="connsiteX23" fmla="*/ 159816 w 3450405"/>
              <a:gd name="connsiteY23" fmla="*/ 2133742 h 6728001"/>
              <a:gd name="connsiteX24" fmla="*/ 669507 w 3450405"/>
              <a:gd name="connsiteY24" fmla="*/ 2806910 h 6728001"/>
              <a:gd name="connsiteX25" fmla="*/ 1330494 w 3450405"/>
              <a:gd name="connsiteY25" fmla="*/ 3583198 h 6728001"/>
              <a:gd name="connsiteX26" fmla="*/ 1506706 w 3450405"/>
              <a:gd name="connsiteY26" fmla="*/ 4107073 h 6728001"/>
              <a:gd name="connsiteX27" fmla="*/ 1313917 w 3450405"/>
              <a:gd name="connsiteY27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563856 w 3450405"/>
              <a:gd name="connsiteY16" fmla="*/ 1559134 h 6728001"/>
              <a:gd name="connsiteX17" fmla="*/ 1482893 w 3450405"/>
              <a:gd name="connsiteY17" fmla="*/ 378035 h 6728001"/>
              <a:gd name="connsiteX18" fmla="*/ 1197144 w 3450405"/>
              <a:gd name="connsiteY18" fmla="*/ 368510 h 6728001"/>
              <a:gd name="connsiteX19" fmla="*/ 1188171 w 3450405"/>
              <a:gd name="connsiteY19" fmla="*/ 1717750 h 6728001"/>
              <a:gd name="connsiteX20" fmla="*/ 909084 w 3450405"/>
              <a:gd name="connsiteY20" fmla="*/ 2336423 h 6728001"/>
              <a:gd name="connsiteX21" fmla="*/ 227494 w 3450405"/>
              <a:gd name="connsiteY21" fmla="*/ 1822074 h 6728001"/>
              <a:gd name="connsiteX22" fmla="*/ 159816 w 3450405"/>
              <a:gd name="connsiteY22" fmla="*/ 2133742 h 6728001"/>
              <a:gd name="connsiteX23" fmla="*/ 669507 w 3450405"/>
              <a:gd name="connsiteY23" fmla="*/ 2806910 h 6728001"/>
              <a:gd name="connsiteX24" fmla="*/ 1330494 w 3450405"/>
              <a:gd name="connsiteY24" fmla="*/ 3583198 h 6728001"/>
              <a:gd name="connsiteX25" fmla="*/ 1506706 w 3450405"/>
              <a:gd name="connsiteY25" fmla="*/ 4107073 h 6728001"/>
              <a:gd name="connsiteX26" fmla="*/ 1313917 w 3450405"/>
              <a:gd name="connsiteY26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21056 w 3450405"/>
              <a:gd name="connsiteY12" fmla="*/ 1597235 h 6728001"/>
              <a:gd name="connsiteX13" fmla="*/ 2082969 w 3450405"/>
              <a:gd name="connsiteY13" fmla="*/ 154197 h 6728001"/>
              <a:gd name="connsiteX14" fmla="*/ 1768643 w 3450405"/>
              <a:gd name="connsiteY14" fmla="*/ 163723 h 6728001"/>
              <a:gd name="connsiteX15" fmla="*/ 1563856 w 3450405"/>
              <a:gd name="connsiteY15" fmla="*/ 1559134 h 6728001"/>
              <a:gd name="connsiteX16" fmla="*/ 1482893 w 3450405"/>
              <a:gd name="connsiteY16" fmla="*/ 378035 h 6728001"/>
              <a:gd name="connsiteX17" fmla="*/ 1197144 w 3450405"/>
              <a:gd name="connsiteY17" fmla="*/ 368510 h 6728001"/>
              <a:gd name="connsiteX18" fmla="*/ 1188171 w 3450405"/>
              <a:gd name="connsiteY18" fmla="*/ 1717750 h 6728001"/>
              <a:gd name="connsiteX19" fmla="*/ 909084 w 3450405"/>
              <a:gd name="connsiteY19" fmla="*/ 2336423 h 6728001"/>
              <a:gd name="connsiteX20" fmla="*/ 227494 w 3450405"/>
              <a:gd name="connsiteY20" fmla="*/ 1822074 h 6728001"/>
              <a:gd name="connsiteX21" fmla="*/ 159816 w 3450405"/>
              <a:gd name="connsiteY21" fmla="*/ 2133742 h 6728001"/>
              <a:gd name="connsiteX22" fmla="*/ 669507 w 3450405"/>
              <a:gd name="connsiteY22" fmla="*/ 2806910 h 6728001"/>
              <a:gd name="connsiteX23" fmla="*/ 1330494 w 3450405"/>
              <a:gd name="connsiteY23" fmla="*/ 3583198 h 6728001"/>
              <a:gd name="connsiteX24" fmla="*/ 1506706 w 3450405"/>
              <a:gd name="connsiteY24" fmla="*/ 4107073 h 6728001"/>
              <a:gd name="connsiteX25" fmla="*/ 1313917 w 3450405"/>
              <a:gd name="connsiteY25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21056 w 3450405"/>
              <a:gd name="connsiteY11" fmla="*/ 1597235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82867 w 3450405"/>
              <a:gd name="connsiteY11" fmla="*/ 1638442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32541"/>
              <a:gd name="connsiteY0" fmla="*/ 6728001 h 6728001"/>
              <a:gd name="connsiteX1" fmla="*/ 3080150 w 3432541"/>
              <a:gd name="connsiteY1" fmla="*/ 6709503 h 6728001"/>
              <a:gd name="connsiteX2" fmla="*/ 2530643 w 3432541"/>
              <a:gd name="connsiteY2" fmla="*/ 3878472 h 6728001"/>
              <a:gd name="connsiteX3" fmla="*/ 2442955 w 3432541"/>
              <a:gd name="connsiteY3" fmla="*/ 3482959 h 6728001"/>
              <a:gd name="connsiteX4" fmla="*/ 2713620 w 3432541"/>
              <a:gd name="connsiteY4" fmla="*/ 2866616 h 6728001"/>
              <a:gd name="connsiteX5" fmla="*/ 2754481 w 3432541"/>
              <a:gd name="connsiteY5" fmla="*/ 2192548 h 6728001"/>
              <a:gd name="connsiteX6" fmla="*/ 3402181 w 3432541"/>
              <a:gd name="connsiteY6" fmla="*/ 1301960 h 6728001"/>
              <a:gd name="connsiteX7" fmla="*/ 3016174 w 3432541"/>
              <a:gd name="connsiteY7" fmla="*/ 1075118 h 6728001"/>
              <a:gd name="connsiteX8" fmla="*/ 2421106 w 3432541"/>
              <a:gd name="connsiteY8" fmla="*/ 1821072 h 6728001"/>
              <a:gd name="connsiteX9" fmla="*/ 2764006 w 3432541"/>
              <a:gd name="connsiteY9" fmla="*/ 563772 h 6728001"/>
              <a:gd name="connsiteX10" fmla="*/ 2487781 w 3432541"/>
              <a:gd name="connsiteY10" fmla="*/ 397084 h 6728001"/>
              <a:gd name="connsiteX11" fmla="*/ 2034792 w 3432541"/>
              <a:gd name="connsiteY11" fmla="*/ 1645310 h 6728001"/>
              <a:gd name="connsiteX12" fmla="*/ 2082969 w 3432541"/>
              <a:gd name="connsiteY12" fmla="*/ 154197 h 6728001"/>
              <a:gd name="connsiteX13" fmla="*/ 1768643 w 3432541"/>
              <a:gd name="connsiteY13" fmla="*/ 163723 h 6728001"/>
              <a:gd name="connsiteX14" fmla="*/ 1625667 w 3432541"/>
              <a:gd name="connsiteY14" fmla="*/ 1620945 h 6728001"/>
              <a:gd name="connsiteX15" fmla="*/ 1482893 w 3432541"/>
              <a:gd name="connsiteY15" fmla="*/ 378035 h 6728001"/>
              <a:gd name="connsiteX16" fmla="*/ 1197144 w 3432541"/>
              <a:gd name="connsiteY16" fmla="*/ 368510 h 6728001"/>
              <a:gd name="connsiteX17" fmla="*/ 1188171 w 3432541"/>
              <a:gd name="connsiteY17" fmla="*/ 1717750 h 6728001"/>
              <a:gd name="connsiteX18" fmla="*/ 909084 w 3432541"/>
              <a:gd name="connsiteY18" fmla="*/ 2336423 h 6728001"/>
              <a:gd name="connsiteX19" fmla="*/ 227494 w 3432541"/>
              <a:gd name="connsiteY19" fmla="*/ 1822074 h 6728001"/>
              <a:gd name="connsiteX20" fmla="*/ 159816 w 3432541"/>
              <a:gd name="connsiteY20" fmla="*/ 2133742 h 6728001"/>
              <a:gd name="connsiteX21" fmla="*/ 669507 w 3432541"/>
              <a:gd name="connsiteY21" fmla="*/ 2806910 h 6728001"/>
              <a:gd name="connsiteX22" fmla="*/ 1330494 w 3432541"/>
              <a:gd name="connsiteY22" fmla="*/ 3583198 h 6728001"/>
              <a:gd name="connsiteX23" fmla="*/ 1506706 w 3432541"/>
              <a:gd name="connsiteY23" fmla="*/ 4107073 h 6728001"/>
              <a:gd name="connsiteX24" fmla="*/ 1313917 w 3432541"/>
              <a:gd name="connsiteY24" fmla="*/ 6728001 h 6728001"/>
              <a:gd name="connsiteX0" fmla="*/ 1313917 w 3314077"/>
              <a:gd name="connsiteY0" fmla="*/ 6728001 h 6728001"/>
              <a:gd name="connsiteX1" fmla="*/ 3080150 w 3314077"/>
              <a:gd name="connsiteY1" fmla="*/ 6709503 h 6728001"/>
              <a:gd name="connsiteX2" fmla="*/ 2530643 w 3314077"/>
              <a:gd name="connsiteY2" fmla="*/ 3878472 h 6728001"/>
              <a:gd name="connsiteX3" fmla="*/ 2442955 w 3314077"/>
              <a:gd name="connsiteY3" fmla="*/ 3482959 h 6728001"/>
              <a:gd name="connsiteX4" fmla="*/ 2713620 w 3314077"/>
              <a:gd name="connsiteY4" fmla="*/ 2866616 h 6728001"/>
              <a:gd name="connsiteX5" fmla="*/ 2754481 w 3314077"/>
              <a:gd name="connsiteY5" fmla="*/ 2192548 h 6728001"/>
              <a:gd name="connsiteX6" fmla="*/ 3271692 w 3314077"/>
              <a:gd name="connsiteY6" fmla="*/ 1150868 h 6728001"/>
              <a:gd name="connsiteX7" fmla="*/ 3016174 w 3314077"/>
              <a:gd name="connsiteY7" fmla="*/ 1075118 h 6728001"/>
              <a:gd name="connsiteX8" fmla="*/ 2421106 w 3314077"/>
              <a:gd name="connsiteY8" fmla="*/ 1821072 h 6728001"/>
              <a:gd name="connsiteX9" fmla="*/ 2764006 w 3314077"/>
              <a:gd name="connsiteY9" fmla="*/ 563772 h 6728001"/>
              <a:gd name="connsiteX10" fmla="*/ 2487781 w 3314077"/>
              <a:gd name="connsiteY10" fmla="*/ 397084 h 6728001"/>
              <a:gd name="connsiteX11" fmla="*/ 2034792 w 3314077"/>
              <a:gd name="connsiteY11" fmla="*/ 1645310 h 6728001"/>
              <a:gd name="connsiteX12" fmla="*/ 2082969 w 3314077"/>
              <a:gd name="connsiteY12" fmla="*/ 154197 h 6728001"/>
              <a:gd name="connsiteX13" fmla="*/ 1768643 w 3314077"/>
              <a:gd name="connsiteY13" fmla="*/ 163723 h 6728001"/>
              <a:gd name="connsiteX14" fmla="*/ 1625667 w 3314077"/>
              <a:gd name="connsiteY14" fmla="*/ 1620945 h 6728001"/>
              <a:gd name="connsiteX15" fmla="*/ 1482893 w 3314077"/>
              <a:gd name="connsiteY15" fmla="*/ 378035 h 6728001"/>
              <a:gd name="connsiteX16" fmla="*/ 1197144 w 3314077"/>
              <a:gd name="connsiteY16" fmla="*/ 368510 h 6728001"/>
              <a:gd name="connsiteX17" fmla="*/ 1188171 w 3314077"/>
              <a:gd name="connsiteY17" fmla="*/ 1717750 h 6728001"/>
              <a:gd name="connsiteX18" fmla="*/ 909084 w 3314077"/>
              <a:gd name="connsiteY18" fmla="*/ 2336423 h 6728001"/>
              <a:gd name="connsiteX19" fmla="*/ 227494 w 3314077"/>
              <a:gd name="connsiteY19" fmla="*/ 1822074 h 6728001"/>
              <a:gd name="connsiteX20" fmla="*/ 159816 w 3314077"/>
              <a:gd name="connsiteY20" fmla="*/ 2133742 h 6728001"/>
              <a:gd name="connsiteX21" fmla="*/ 669507 w 3314077"/>
              <a:gd name="connsiteY21" fmla="*/ 2806910 h 6728001"/>
              <a:gd name="connsiteX22" fmla="*/ 1330494 w 3314077"/>
              <a:gd name="connsiteY22" fmla="*/ 3583198 h 6728001"/>
              <a:gd name="connsiteX23" fmla="*/ 1506706 w 3314077"/>
              <a:gd name="connsiteY23" fmla="*/ 4107073 h 6728001"/>
              <a:gd name="connsiteX24" fmla="*/ 1313917 w 3314077"/>
              <a:gd name="connsiteY24" fmla="*/ 6728001 h 6728001"/>
              <a:gd name="connsiteX0" fmla="*/ 1313917 w 3295291"/>
              <a:gd name="connsiteY0" fmla="*/ 6728001 h 6728001"/>
              <a:gd name="connsiteX1" fmla="*/ 3080150 w 3295291"/>
              <a:gd name="connsiteY1" fmla="*/ 6709503 h 6728001"/>
              <a:gd name="connsiteX2" fmla="*/ 2530643 w 3295291"/>
              <a:gd name="connsiteY2" fmla="*/ 3878472 h 6728001"/>
              <a:gd name="connsiteX3" fmla="*/ 2442955 w 3295291"/>
              <a:gd name="connsiteY3" fmla="*/ 3482959 h 6728001"/>
              <a:gd name="connsiteX4" fmla="*/ 2713620 w 3295291"/>
              <a:gd name="connsiteY4" fmla="*/ 2866616 h 6728001"/>
              <a:gd name="connsiteX5" fmla="*/ 2754481 w 3295291"/>
              <a:gd name="connsiteY5" fmla="*/ 2192548 h 6728001"/>
              <a:gd name="connsiteX6" fmla="*/ 3271692 w 3295291"/>
              <a:gd name="connsiteY6" fmla="*/ 1150868 h 6728001"/>
              <a:gd name="connsiteX7" fmla="*/ 3016174 w 3295291"/>
              <a:gd name="connsiteY7" fmla="*/ 1075118 h 6728001"/>
              <a:gd name="connsiteX8" fmla="*/ 2421106 w 3295291"/>
              <a:gd name="connsiteY8" fmla="*/ 1821072 h 6728001"/>
              <a:gd name="connsiteX9" fmla="*/ 2764006 w 3295291"/>
              <a:gd name="connsiteY9" fmla="*/ 563772 h 6728001"/>
              <a:gd name="connsiteX10" fmla="*/ 2487781 w 3295291"/>
              <a:gd name="connsiteY10" fmla="*/ 397084 h 6728001"/>
              <a:gd name="connsiteX11" fmla="*/ 2034792 w 3295291"/>
              <a:gd name="connsiteY11" fmla="*/ 1645310 h 6728001"/>
              <a:gd name="connsiteX12" fmla="*/ 2082969 w 3295291"/>
              <a:gd name="connsiteY12" fmla="*/ 154197 h 6728001"/>
              <a:gd name="connsiteX13" fmla="*/ 1768643 w 3295291"/>
              <a:gd name="connsiteY13" fmla="*/ 163723 h 6728001"/>
              <a:gd name="connsiteX14" fmla="*/ 1625667 w 3295291"/>
              <a:gd name="connsiteY14" fmla="*/ 1620945 h 6728001"/>
              <a:gd name="connsiteX15" fmla="*/ 1482893 w 3295291"/>
              <a:gd name="connsiteY15" fmla="*/ 378035 h 6728001"/>
              <a:gd name="connsiteX16" fmla="*/ 1197144 w 3295291"/>
              <a:gd name="connsiteY16" fmla="*/ 368510 h 6728001"/>
              <a:gd name="connsiteX17" fmla="*/ 1188171 w 3295291"/>
              <a:gd name="connsiteY17" fmla="*/ 1717750 h 6728001"/>
              <a:gd name="connsiteX18" fmla="*/ 909084 w 3295291"/>
              <a:gd name="connsiteY18" fmla="*/ 2336423 h 6728001"/>
              <a:gd name="connsiteX19" fmla="*/ 227494 w 3295291"/>
              <a:gd name="connsiteY19" fmla="*/ 1822074 h 6728001"/>
              <a:gd name="connsiteX20" fmla="*/ 159816 w 3295291"/>
              <a:gd name="connsiteY20" fmla="*/ 2133742 h 6728001"/>
              <a:gd name="connsiteX21" fmla="*/ 669507 w 3295291"/>
              <a:gd name="connsiteY21" fmla="*/ 2806910 h 6728001"/>
              <a:gd name="connsiteX22" fmla="*/ 1330494 w 3295291"/>
              <a:gd name="connsiteY22" fmla="*/ 3583198 h 6728001"/>
              <a:gd name="connsiteX23" fmla="*/ 1506706 w 3295291"/>
              <a:gd name="connsiteY23" fmla="*/ 4107073 h 6728001"/>
              <a:gd name="connsiteX24" fmla="*/ 1313917 w 3295291"/>
              <a:gd name="connsiteY24" fmla="*/ 6728001 h 6728001"/>
              <a:gd name="connsiteX0" fmla="*/ 1313917 w 3295291"/>
              <a:gd name="connsiteY0" fmla="*/ 6728001 h 6728001"/>
              <a:gd name="connsiteX1" fmla="*/ 3080150 w 3295291"/>
              <a:gd name="connsiteY1" fmla="*/ 6709503 h 6728001"/>
              <a:gd name="connsiteX2" fmla="*/ 2530643 w 3295291"/>
              <a:gd name="connsiteY2" fmla="*/ 3878472 h 6728001"/>
              <a:gd name="connsiteX3" fmla="*/ 2442955 w 3295291"/>
              <a:gd name="connsiteY3" fmla="*/ 3482959 h 6728001"/>
              <a:gd name="connsiteX4" fmla="*/ 2713620 w 3295291"/>
              <a:gd name="connsiteY4" fmla="*/ 2866616 h 6728001"/>
              <a:gd name="connsiteX5" fmla="*/ 2754481 w 3295291"/>
              <a:gd name="connsiteY5" fmla="*/ 2192548 h 6728001"/>
              <a:gd name="connsiteX6" fmla="*/ 3271692 w 3295291"/>
              <a:gd name="connsiteY6" fmla="*/ 1150868 h 6728001"/>
              <a:gd name="connsiteX7" fmla="*/ 3016174 w 3295291"/>
              <a:gd name="connsiteY7" fmla="*/ 1075118 h 6728001"/>
              <a:gd name="connsiteX8" fmla="*/ 2421106 w 3295291"/>
              <a:gd name="connsiteY8" fmla="*/ 1821072 h 6728001"/>
              <a:gd name="connsiteX9" fmla="*/ 2764006 w 3295291"/>
              <a:gd name="connsiteY9" fmla="*/ 563772 h 6728001"/>
              <a:gd name="connsiteX10" fmla="*/ 2487781 w 3295291"/>
              <a:gd name="connsiteY10" fmla="*/ 397084 h 6728001"/>
              <a:gd name="connsiteX11" fmla="*/ 2034792 w 3295291"/>
              <a:gd name="connsiteY11" fmla="*/ 1645310 h 6728001"/>
              <a:gd name="connsiteX12" fmla="*/ 2082969 w 3295291"/>
              <a:gd name="connsiteY12" fmla="*/ 154197 h 6728001"/>
              <a:gd name="connsiteX13" fmla="*/ 1768643 w 3295291"/>
              <a:gd name="connsiteY13" fmla="*/ 163723 h 6728001"/>
              <a:gd name="connsiteX14" fmla="*/ 1625667 w 3295291"/>
              <a:gd name="connsiteY14" fmla="*/ 1620945 h 6728001"/>
              <a:gd name="connsiteX15" fmla="*/ 1482893 w 3295291"/>
              <a:gd name="connsiteY15" fmla="*/ 378035 h 6728001"/>
              <a:gd name="connsiteX16" fmla="*/ 1197144 w 3295291"/>
              <a:gd name="connsiteY16" fmla="*/ 368510 h 6728001"/>
              <a:gd name="connsiteX17" fmla="*/ 1188171 w 3295291"/>
              <a:gd name="connsiteY17" fmla="*/ 1717750 h 6728001"/>
              <a:gd name="connsiteX18" fmla="*/ 909084 w 3295291"/>
              <a:gd name="connsiteY18" fmla="*/ 2336423 h 6728001"/>
              <a:gd name="connsiteX19" fmla="*/ 227494 w 3295291"/>
              <a:gd name="connsiteY19" fmla="*/ 1822074 h 6728001"/>
              <a:gd name="connsiteX20" fmla="*/ 159816 w 3295291"/>
              <a:gd name="connsiteY20" fmla="*/ 2133742 h 6728001"/>
              <a:gd name="connsiteX21" fmla="*/ 669507 w 3295291"/>
              <a:gd name="connsiteY21" fmla="*/ 2806910 h 6728001"/>
              <a:gd name="connsiteX22" fmla="*/ 1330494 w 3295291"/>
              <a:gd name="connsiteY22" fmla="*/ 3583198 h 6728001"/>
              <a:gd name="connsiteX23" fmla="*/ 1506706 w 3295291"/>
              <a:gd name="connsiteY23" fmla="*/ 4107073 h 6728001"/>
              <a:gd name="connsiteX24" fmla="*/ 1313917 w 3295291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03735 w 3292922"/>
              <a:gd name="connsiteY4" fmla="*/ 2784203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8013 w 3292922"/>
              <a:gd name="connsiteY3" fmla="*/ 3421148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292922" h="6728001">
                <a:moveTo>
                  <a:pt x="1313917" y="6728001"/>
                </a:moveTo>
                <a:lnTo>
                  <a:pt x="3080150" y="6709503"/>
                </a:lnTo>
                <a:cubicBezTo>
                  <a:pt x="2901007" y="5613780"/>
                  <a:pt x="2805281" y="4930985"/>
                  <a:pt x="2530643" y="3878472"/>
                </a:cubicBezTo>
                <a:cubicBezTo>
                  <a:pt x="2496835" y="3710006"/>
                  <a:pt x="2416222" y="3623214"/>
                  <a:pt x="2388013" y="3421148"/>
                </a:cubicBezTo>
                <a:cubicBezTo>
                  <a:pt x="2488975" y="3081794"/>
                  <a:pt x="2557147" y="3039271"/>
                  <a:pt x="2644943" y="2791070"/>
                </a:cubicBezTo>
                <a:cubicBezTo>
                  <a:pt x="2710030" y="2495898"/>
                  <a:pt x="2711066" y="2456210"/>
                  <a:pt x="2754481" y="2192548"/>
                </a:cubicBezTo>
                <a:cubicBezTo>
                  <a:pt x="2746333" y="1985452"/>
                  <a:pt x="3073254" y="1479481"/>
                  <a:pt x="3271692" y="1150868"/>
                </a:cubicBezTo>
                <a:cubicBezTo>
                  <a:pt x="3356967" y="952533"/>
                  <a:pt x="3169677" y="805276"/>
                  <a:pt x="2988703" y="1054514"/>
                </a:cubicBezTo>
                <a:cubicBezTo>
                  <a:pt x="2845795" y="1216579"/>
                  <a:pt x="2581031" y="1593810"/>
                  <a:pt x="2421106" y="1821072"/>
                </a:cubicBezTo>
                <a:cubicBezTo>
                  <a:pt x="2548106" y="1401971"/>
                  <a:pt x="2665581" y="992397"/>
                  <a:pt x="2764006" y="563772"/>
                </a:cubicBezTo>
                <a:cubicBezTo>
                  <a:pt x="2813218" y="314534"/>
                  <a:pt x="2595731" y="208171"/>
                  <a:pt x="2487781" y="397084"/>
                </a:cubicBezTo>
                <a:cubicBezTo>
                  <a:pt x="2363956" y="569328"/>
                  <a:pt x="2150336" y="1369872"/>
                  <a:pt x="2034792" y="1645310"/>
                </a:cubicBezTo>
                <a:cubicBezTo>
                  <a:pt x="2091942" y="1194459"/>
                  <a:pt x="2078206" y="628860"/>
                  <a:pt x="2082969" y="154197"/>
                </a:cubicBezTo>
                <a:cubicBezTo>
                  <a:pt x="2082969" y="38309"/>
                  <a:pt x="1835318" y="-129965"/>
                  <a:pt x="1768643" y="163723"/>
                </a:cubicBezTo>
                <a:cubicBezTo>
                  <a:pt x="1682124" y="397879"/>
                  <a:pt x="1638953" y="1234968"/>
                  <a:pt x="1625667" y="1620945"/>
                </a:cubicBezTo>
                <a:cubicBezTo>
                  <a:pt x="1564339" y="1205538"/>
                  <a:pt x="1505118" y="766972"/>
                  <a:pt x="1482893" y="378035"/>
                </a:cubicBezTo>
                <a:cubicBezTo>
                  <a:pt x="1454318" y="84347"/>
                  <a:pt x="1220956" y="133560"/>
                  <a:pt x="1197144" y="368510"/>
                </a:cubicBezTo>
                <a:cubicBezTo>
                  <a:pt x="1136819" y="844760"/>
                  <a:pt x="1162771" y="1265312"/>
                  <a:pt x="1188171" y="1717750"/>
                </a:cubicBezTo>
                <a:cubicBezTo>
                  <a:pt x="1140161" y="2045735"/>
                  <a:pt x="1199686" y="2167944"/>
                  <a:pt x="1046440" y="2322687"/>
                </a:cubicBezTo>
                <a:cubicBezTo>
                  <a:pt x="855940" y="2122662"/>
                  <a:pt x="618019" y="1903036"/>
                  <a:pt x="227494" y="1822074"/>
                </a:cubicBezTo>
                <a:cubicBezTo>
                  <a:pt x="-15394" y="1795087"/>
                  <a:pt x="-102122" y="1989280"/>
                  <a:pt x="159816" y="2133742"/>
                </a:cubicBezTo>
                <a:cubicBezTo>
                  <a:pt x="345554" y="2368692"/>
                  <a:pt x="756777" y="2611448"/>
                  <a:pt x="861805" y="2861852"/>
                </a:cubicBezTo>
                <a:cubicBezTo>
                  <a:pt x="1030874" y="3125377"/>
                  <a:pt x="1206326" y="3251130"/>
                  <a:pt x="1378569" y="3432105"/>
                </a:cubicBezTo>
                <a:cubicBezTo>
                  <a:pt x="1526589" y="3620465"/>
                  <a:pt x="1509779" y="3863770"/>
                  <a:pt x="1506706" y="4107073"/>
                </a:cubicBezTo>
                <a:cubicBezTo>
                  <a:pt x="1513397" y="5266921"/>
                  <a:pt x="1464287" y="5526742"/>
                  <a:pt x="1313917" y="6728001"/>
                </a:cubicBezTo>
                <a:close/>
              </a:path>
            </a:pathLst>
          </a:cu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886900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="" xmlns:p14="http://schemas.microsoft.com/office/powerpoint/2010/main" val="5481712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53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48558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2" y="640844"/>
            <a:ext cx="9988359" cy="724247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l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1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9" y="339763"/>
            <a:ext cx="165463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5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3" y="173185"/>
            <a:ext cx="207259" cy="1284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7" y="1192875"/>
            <a:ext cx="165463" cy="1025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58942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389107"/>
            <a:ext cx="12192000" cy="24688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19403" y="4838133"/>
            <a:ext cx="4153583" cy="1570844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5211620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527382" y="212643"/>
            <a:ext cx="11137237" cy="643271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01184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69269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="" xmlns:p14="http://schemas.microsoft.com/office/powerpoint/2010/main" val="26910971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49610" y="1678931"/>
            <a:ext cx="3167743" cy="45550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22495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595552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9168608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022495" y="4965171"/>
            <a:ext cx="2400000" cy="12688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595552" y="4965171"/>
            <a:ext cx="2400000" cy="12688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9168608" y="4965171"/>
            <a:ext cx="2400000" cy="1268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40148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856142" y="1699523"/>
            <a:ext cx="2649569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505083" y="1699523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9847693" y="1699523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851280" y="3952861"/>
            <a:ext cx="2649569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500220" y="3952861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9842831" y="3952861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1" y="1696861"/>
            <a:ext cx="4859363" cy="4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85230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576053" y="1652733"/>
            <a:ext cx="4991945" cy="4581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2690391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192000" cy="131676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8627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836712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3717032"/>
            <a:ext cx="12192000" cy="24688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7" name="그림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600" y="1652733"/>
            <a:ext cx="5560851" cy="3047000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2262" y="1796819"/>
            <a:ext cx="3690423" cy="2400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8650367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53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strike="noStrike" baseline="0">
                <a:latin typeface="+mn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099" name="Picture 3" descr="D:\Fullppt\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258" y="3236980"/>
            <a:ext cx="2893484" cy="28850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90354" y="3367576"/>
            <a:ext cx="2626535" cy="17896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13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103834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745072" y="626219"/>
            <a:ext cx="5446928" cy="1746664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745072" y="2372883"/>
            <a:ext cx="5446928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l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379174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791744" y="0"/>
            <a:ext cx="232932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62707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745072" y="2546432"/>
            <a:ext cx="5446928" cy="1746664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5999989" cy="3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3474000"/>
            <a:ext cx="5999989" cy="3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4177146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616349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4"/>
            <a:ext cx="10220900" cy="724247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l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096046" y="-2213812"/>
            <a:ext cx="6513263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75400" y="3956499"/>
            <a:ext cx="132711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64600697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9"/>
            <a:ext cx="11573197" cy="724247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="" xmlns:p14="http://schemas.microsoft.com/office/powerpoint/2010/main" val="40360743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472011" y="1508786"/>
            <a:ext cx="3799787" cy="4865561"/>
          </a:xfrm>
          <a:prstGeom prst="roundRect">
            <a:avLst>
              <a:gd name="adj" fmla="val 39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>
            <a:off x="709243" y="1796667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8" name="Half Frame 17"/>
          <p:cNvSpPr/>
          <p:nvPr userDrawn="1"/>
        </p:nvSpPr>
        <p:spPr>
          <a:xfrm rot="5400000">
            <a:off x="3456857" y="1650935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58871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09550"/>
            <a:ext cx="9855200" cy="563563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5051" y="1347789"/>
            <a:ext cx="10344149" cy="4914900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29376"/>
            <a:ext cx="2844800" cy="3206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 defTabSz="121917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29376"/>
            <a:ext cx="3860800" cy="3206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 defTabSz="121917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29376"/>
            <a:ext cx="2844800" cy="3206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 defTabSz="1219170" latinLnBrk="1"/>
            <a:fld id="{D9B9E8D5-F2DC-46CA-B8D7-A8BA0CCDFAFB}" type="slidenum">
              <a:rPr lang="en-US" sz="2400">
                <a:solidFill>
                  <a:prstClr val="black"/>
                </a:solidFill>
              </a:rPr>
              <a:pPr defTabSz="1219170" latinLnBrk="1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96406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9088"/>
            <a:ext cx="10871200" cy="563563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400801"/>
            <a:ext cx="2844800" cy="3206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 defTabSz="121917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400801"/>
            <a:ext cx="3860800" cy="3206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 defTabSz="121917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524625"/>
            <a:ext cx="2844800" cy="152400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 defTabSz="1219170" latinLnBrk="1"/>
            <a:r>
              <a:rPr lang="en-US" sz="2400">
                <a:solidFill>
                  <a:prstClr val="black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="" xmlns:p14="http://schemas.microsoft.com/office/powerpoint/2010/main" val="931345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9" r:id="rId2"/>
    <p:sldLayoutId id="2147483773" r:id="rId3"/>
    <p:sldLayoutId id="2147483796" r:id="rId4"/>
    <p:sldLayoutId id="2147483797" r:id="rId5"/>
    <p:sldLayoutId id="2147483801" r:id="rId6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54" r:id="rId3"/>
    <p:sldLayoutId id="2147483690" r:id="rId4"/>
    <p:sldLayoutId id="2147483704" r:id="rId5"/>
    <p:sldLayoutId id="2147483686" r:id="rId6"/>
    <p:sldLayoutId id="2147483711" r:id="rId7"/>
    <p:sldLayoutId id="2147483710" r:id="rId8"/>
    <p:sldLayoutId id="2147483697" r:id="rId9"/>
    <p:sldLayoutId id="2147483698" r:id="rId10"/>
    <p:sldLayoutId id="2147483705" r:id="rId11"/>
    <p:sldLayoutId id="2147483700" r:id="rId12"/>
    <p:sldLayoutId id="2147483709" r:id="rId13"/>
    <p:sldLayoutId id="2147483707" r:id="rId14"/>
    <p:sldLayoutId id="2147483706" r:id="rId15"/>
    <p:sldLayoutId id="2147483702" r:id="rId16"/>
    <p:sldLayoutId id="2147483693" r:id="rId17"/>
    <p:sldLayoutId id="2147483656" r:id="rId18"/>
    <p:sldLayoutId id="2147483687" r:id="rId19"/>
    <p:sldLayoutId id="2147483772" r:id="rId20"/>
    <p:sldLayoutId id="2147483798" r:id="rId21"/>
    <p:sldLayoutId id="2147483800" r:id="rId22"/>
    <p:sldLayoutId id="2147483802" r:id="rId23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23145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49" r:id="rId4"/>
    <p:sldLayoutId id="2147483774" r:id="rId5"/>
    <p:sldLayoutId id="2147483795" r:id="rId6"/>
  </p:sldLayoutIdLst>
  <p:txStyles>
    <p:titleStyle>
      <a:lvl1pPr algn="ctr" defTabSz="1219080" rtl="0" eaLnBrk="1" latinLnBrk="1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5" indent="-457155" algn="l" defTabSz="1219080" rtl="0" eaLnBrk="1" latinLnBrk="1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02" indent="-380962" algn="l" defTabSz="1219080" rtl="0" eaLnBrk="1" latinLnBrk="1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9" indent="-304768" algn="l" defTabSz="121908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68" algn="l" defTabSz="1219080" rtl="0" eaLnBrk="1" latinLnBrk="1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68" algn="l" defTabSz="1219080" rtl="0" eaLnBrk="1" latinLnBrk="1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68" algn="l" defTabSz="121908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68" algn="l" defTabSz="121908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68" algn="l" defTabSz="121908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68" algn="l" defTabSz="121908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0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8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8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5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2478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</p:sldLayoutIdLst>
  <p:txStyles>
    <p:titleStyle>
      <a:lvl1pPr algn="ctr" defTabSz="1219080" rtl="0" eaLnBrk="1" latinLnBrk="1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5" indent="-457155" algn="l" defTabSz="1219080" rtl="0" eaLnBrk="1" latinLnBrk="1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02" indent="-380962" algn="l" defTabSz="1219080" rtl="0" eaLnBrk="1" latinLnBrk="1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9" indent="-304768" algn="l" defTabSz="121908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68" algn="l" defTabSz="1219080" rtl="0" eaLnBrk="1" latinLnBrk="1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68" algn="l" defTabSz="1219080" rtl="0" eaLnBrk="1" latinLnBrk="1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68" algn="l" defTabSz="121908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68" algn="l" defTabSz="121908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68" algn="l" defTabSz="121908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68" algn="l" defTabSz="121908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0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8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8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5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80024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</p:sldLayoutIdLst>
  <p:txStyles>
    <p:titleStyle>
      <a:lvl1pPr algn="ctr" defTabSz="1219110" rtl="0" eaLnBrk="1" latinLnBrk="1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67" indent="-457167" algn="l" defTabSz="1219110" rtl="0" eaLnBrk="1" latinLnBrk="1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26" indent="-380972" algn="l" defTabSz="1219110" rtl="0" eaLnBrk="1" latinLnBrk="1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87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40" indent="-304776" algn="l" defTabSz="1219110" rtl="0" eaLnBrk="1" latinLnBrk="1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94" indent="-304776" algn="l" defTabSz="1219110" rtl="0" eaLnBrk="1" latinLnBrk="1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70667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</p:sldLayoutIdLst>
  <p:txStyles>
    <p:titleStyle>
      <a:lvl1pPr algn="ctr" defTabSz="1219170" rtl="0" eaLnBrk="1" latinLnBrk="1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powerpoint-templates-design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5.xml"/><Relationship Id="rId1" Type="http://schemas.openxmlformats.org/officeDocument/2006/relationships/video" Target="NULL" TargetMode="External"/><Relationship Id="rId6" Type="http://schemas.microsoft.com/office/2007/relationships/media" Target="../media/media2.avi"/><Relationship Id="rId5" Type="http://schemas.openxmlformats.org/officeDocument/2006/relationships/image" Target="../media/image51.png"/><Relationship Id="rId4" Type="http://schemas.microsoft.com/office/2007/relationships/media" Target="../media/media1.mp4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slide" Target="slide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6.xml"/><Relationship Id="rId5" Type="http://schemas.openxmlformats.org/officeDocument/2006/relationships/slide" Target="slide8.xml"/><Relationship Id="rId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9.png"/><Relationship Id="rId11" Type="http://schemas.microsoft.com/office/2007/relationships/hdphoto" Target="../media/hdphoto3.wdp"/><Relationship Id="rId5" Type="http://schemas.openxmlformats.org/officeDocument/2006/relationships/image" Target="../media/image2.png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Relationship Id="rId6" Type="http://schemas.openxmlformats.org/officeDocument/2006/relationships/slide" Target="slide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hlinkClick r:id="rId3"/>
          </p:cNvPr>
          <p:cNvSpPr txBox="1"/>
          <p:nvPr/>
        </p:nvSpPr>
        <p:spPr>
          <a:xfrm>
            <a:off x="0" y="6291930"/>
            <a:ext cx="12240683" cy="400095"/>
          </a:xfrm>
          <a:prstGeom prst="rect">
            <a:avLst/>
          </a:prstGeom>
          <a:noFill/>
        </p:spPr>
        <p:txBody>
          <a:bodyPr wrap="square" lIns="121906" tIns="60953" rIns="121906" bIns="60953" rtlCol="0">
            <a:spAutoFit/>
          </a:bodyPr>
          <a:lstStyle/>
          <a:p>
            <a:pPr algn="ctr" defTabSz="1219050" latinLnBrk="1"/>
            <a:r>
              <a:rPr lang="en-US" altLang="ko-KR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 VIÊN: NGUYỄN CÔNG TRÚC THANH</a:t>
            </a:r>
            <a:endParaRPr lang="ko-KR" altLang="en-US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" y="5706155"/>
            <a:ext cx="12191999" cy="5760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altLang="ko-KR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MINH CHỨNG (MẪU)</a:t>
            </a:r>
            <a:endParaRPr lang="en-US" altLang="ko-KR" sz="3200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4660074"/>
            <a:ext cx="12191997" cy="720000"/>
          </a:xfrm>
          <a:prstGeom prst="rect">
            <a:avLst/>
          </a:prstGeom>
        </p:spPr>
        <p:txBody>
          <a:bodyPr/>
          <a:lstStyle/>
          <a:p>
            <a:r>
              <a:rPr lang="en-US" altLang="ko-KR" sz="4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CHUẨN NGHỀ NGHIỆP GIÁO VIÊN CƠ SỞ GIÁO DỤC PHỔ THÔNG</a:t>
            </a:r>
            <a:endParaRPr lang="ko-KR" altLang="en-US" sz="4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199754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 CHÍ 7</a:t>
            </a:r>
            <a:endParaRPr lang="ko-KR" altLang="en-US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004100" y="1510243"/>
            <a:ext cx="6712767" cy="432616"/>
          </a:xfrm>
          <a:prstGeom prst="rect">
            <a:avLst/>
          </a:prstGeom>
        </p:spPr>
        <p:txBody>
          <a:bodyPr/>
          <a:lstStyle/>
          <a:p>
            <a:pPr lvl="0">
              <a:buNone/>
            </a:pPr>
            <a:r>
              <a:rPr lang="en-US" altLang="ko-KR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XẾP LOẠI: KHÁ </a:t>
            </a:r>
            <a:endParaRPr lang="en-US" altLang="ko-KR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rame 17"/>
          <p:cNvSpPr/>
          <p:nvPr/>
        </p:nvSpPr>
        <p:spPr>
          <a:xfrm>
            <a:off x="6524887" y="1988805"/>
            <a:ext cx="402692" cy="4026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60121" y="2434854"/>
            <a:ext cx="2485607" cy="1612818"/>
            <a:chOff x="803640" y="3362835"/>
            <a:chExt cx="2059657" cy="1209616"/>
          </a:xfrm>
        </p:grpSpPr>
        <p:sp>
          <p:nvSpPr>
            <p:cNvPr id="10" name="TextBox 9"/>
            <p:cNvSpPr txBox="1"/>
            <p:nvPr/>
          </p:nvSpPr>
          <p:spPr>
            <a:xfrm>
              <a:off x="803640" y="3579870"/>
              <a:ext cx="2059657" cy="992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hoạch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dục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lồng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ghép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nội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dung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hỗ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trợ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phù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HS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3640" y="3362835"/>
              <a:ext cx="205965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hoạch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37829" y="2434868"/>
            <a:ext cx="3450567" cy="2228357"/>
            <a:chOff x="702395" y="3362835"/>
            <a:chExt cx="2160902" cy="1671266"/>
          </a:xfrm>
        </p:grpSpPr>
        <p:sp>
          <p:nvSpPr>
            <p:cNvPr id="13" name="TextBox 12"/>
            <p:cNvSpPr txBox="1"/>
            <p:nvPr/>
          </p:nvSpPr>
          <p:spPr>
            <a:xfrm>
              <a:off x="702395" y="3579859"/>
              <a:ext cx="2160902" cy="1454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Phiếu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dự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giờ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NGLL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đánh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xếp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khá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biên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PH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GV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áp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biện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pháp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hỗ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trợ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phù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từng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đối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tượng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HS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0882" y="3362835"/>
              <a:ext cx="2059657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GVCN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749993" y="2400359"/>
            <a:ext cx="2774906" cy="1681818"/>
            <a:chOff x="692480" y="3311077"/>
            <a:chExt cx="2125840" cy="1261363"/>
          </a:xfrm>
        </p:grpSpPr>
        <p:sp>
          <p:nvSpPr>
            <p:cNvPr id="16" name="TextBox 15"/>
            <p:cNvSpPr txBox="1"/>
            <p:nvPr/>
          </p:nvSpPr>
          <p:spPr>
            <a:xfrm>
              <a:off x="692480" y="3579861"/>
              <a:ext cx="2059657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giảng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tiến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rõ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rệt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vượt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mục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8663" y="3311077"/>
              <a:ext cx="2059657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Frame 20"/>
          <p:cNvSpPr/>
          <p:nvPr/>
        </p:nvSpPr>
        <p:spPr>
          <a:xfrm>
            <a:off x="2952115" y="4500132"/>
            <a:ext cx="4179233" cy="1920213"/>
          </a:xfrm>
          <a:prstGeom prst="frame">
            <a:avLst>
              <a:gd name="adj1" fmla="val 1918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Frame 21"/>
          <p:cNvSpPr/>
          <p:nvPr/>
        </p:nvSpPr>
        <p:spPr>
          <a:xfrm>
            <a:off x="7323370" y="4500132"/>
            <a:ext cx="3360764" cy="1920213"/>
          </a:xfrm>
          <a:prstGeom prst="frame">
            <a:avLst>
              <a:gd name="adj1" fmla="val 1918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endParaRPr lang="ko-KR" alt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149230" y="4683685"/>
            <a:ext cx="4131463" cy="1682286"/>
            <a:chOff x="300361" y="1350802"/>
            <a:chExt cx="2936827" cy="1261712"/>
          </a:xfrm>
        </p:grpSpPr>
        <p:sp>
          <p:nvSpPr>
            <p:cNvPr id="24" name="TextBox 23"/>
            <p:cNvSpPr txBox="1"/>
            <p:nvPr/>
          </p:nvSpPr>
          <p:spPr>
            <a:xfrm>
              <a:off x="300361" y="1619937"/>
              <a:ext cx="2936827" cy="992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GV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nhiệm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vẫn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đạt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tốt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chí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này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thông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qua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tác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tư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vấn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hỗ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trợ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tại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giảng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endPara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0361" y="1350802"/>
              <a:ext cx="293682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err="1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ko-KR" sz="2000" b="1" dirty="0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tế</a:t>
              </a:r>
              <a:endParaRPr lang="ko-KR" altLang="en-US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349707" y="4614670"/>
            <a:ext cx="3177521" cy="1734053"/>
            <a:chOff x="300361" y="1299044"/>
            <a:chExt cx="3002028" cy="1300540"/>
          </a:xfrm>
        </p:grpSpPr>
        <p:sp>
          <p:nvSpPr>
            <p:cNvPr id="27" name="TextBox 26"/>
            <p:cNvSpPr txBox="1"/>
            <p:nvPr/>
          </p:nvSpPr>
          <p:spPr>
            <a:xfrm>
              <a:off x="365562" y="1607005"/>
              <a:ext cx="2936827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đạt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tốt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do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chưa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biện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pháp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chia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sẻ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tác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tư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vấn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hỗ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trợ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HS</a:t>
              </a:r>
              <a:endPara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0361" y="1299044"/>
              <a:ext cx="293682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err="1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ko-KR" sz="2000" b="1" dirty="0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tế</a:t>
              </a:r>
              <a:endParaRPr lang="ko-KR" altLang="en-US" sz="2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4" name="Rectangle 30">
            <a:extLst>
              <a:ext uri="{FF2B5EF4-FFF2-40B4-BE49-F238E27FC236}">
                <a16:creationId xmlns:a16="http://schemas.microsoft.com/office/drawing/2014/main" xmlns="" id="{3BFEE74E-183A-4C32-9BDF-AC2573B061E0}"/>
              </a:ext>
            </a:extLst>
          </p:cNvPr>
          <p:cNvSpPr/>
          <p:nvPr/>
        </p:nvSpPr>
        <p:spPr>
          <a:xfrm>
            <a:off x="3228163" y="1989161"/>
            <a:ext cx="402336" cy="402336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7">
            <a:extLst>
              <a:ext uri="{FF2B5EF4-FFF2-40B4-BE49-F238E27FC236}">
                <a16:creationId xmlns:a16="http://schemas.microsoft.com/office/drawing/2014/main" xmlns="" id="{A2454068-D6A0-42C7-BCE1-D03833DCF2E4}"/>
              </a:ext>
            </a:extLst>
          </p:cNvPr>
          <p:cNvSpPr/>
          <p:nvPr/>
        </p:nvSpPr>
        <p:spPr>
          <a:xfrm>
            <a:off x="9942615" y="1891101"/>
            <a:ext cx="471567" cy="47156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96700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30">
            <a:extLst>
              <a:ext uri="{FF2B5EF4-FFF2-40B4-BE49-F238E27FC236}">
                <a16:creationId xmlns:a16="http://schemas.microsoft.com/office/drawing/2014/main" xmlns="" id="{5BD337C0-3A63-4C7B-9064-95EB41F3143E}"/>
              </a:ext>
            </a:extLst>
          </p:cNvPr>
          <p:cNvSpPr/>
          <p:nvPr/>
        </p:nvSpPr>
        <p:spPr>
          <a:xfrm>
            <a:off x="3006039" y="1806333"/>
            <a:ext cx="2576629" cy="435292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8" name="Rounded Rectangle 30">
            <a:extLst>
              <a:ext uri="{FF2B5EF4-FFF2-40B4-BE49-F238E27FC236}">
                <a16:creationId xmlns:a16="http://schemas.microsoft.com/office/drawing/2014/main" xmlns="" id="{63552E8C-5AEC-4658-842E-0083EA682BC5}"/>
              </a:ext>
            </a:extLst>
          </p:cNvPr>
          <p:cNvSpPr/>
          <p:nvPr/>
        </p:nvSpPr>
        <p:spPr>
          <a:xfrm>
            <a:off x="5714719" y="1806333"/>
            <a:ext cx="2576629" cy="435292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9" name="Rounded Rectangle 30">
            <a:extLst>
              <a:ext uri="{FF2B5EF4-FFF2-40B4-BE49-F238E27FC236}">
                <a16:creationId xmlns:a16="http://schemas.microsoft.com/office/drawing/2014/main" xmlns="" id="{757A0D88-4F89-4C04-81E8-CAF2A1819EE4}"/>
              </a:ext>
            </a:extLst>
          </p:cNvPr>
          <p:cNvSpPr/>
          <p:nvPr/>
        </p:nvSpPr>
        <p:spPr>
          <a:xfrm>
            <a:off x="8423399" y="1806333"/>
            <a:ext cx="2576629" cy="435292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333185" y="744362"/>
            <a:ext cx="9481831" cy="724247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TIÊU CHUẨN 3:</a:t>
            </a:r>
          </a:p>
          <a:p>
            <a:pPr algn="ctr"/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XÂY DỰNG MÔI TRƯỜNG GIÁO DỤC</a:t>
            </a:r>
          </a:p>
          <a:p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xmlns="" id="{F52A869E-962A-4D9A-ABF0-5914DD40D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88320177"/>
              </p:ext>
            </p:extLst>
          </p:nvPr>
        </p:nvGraphicFramePr>
        <p:xfrm>
          <a:off x="5836882" y="2088289"/>
          <a:ext cx="2341494" cy="25989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7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7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6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9</a:t>
                      </a:r>
                      <a:endParaRPr lang="ko-KR" altLang="en-US" sz="3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845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b="1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Thưc</a:t>
                      </a:r>
                      <a:r>
                        <a:rPr lang="en-US" altLang="ko-KR" sz="24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hiện</a:t>
                      </a:r>
                      <a:r>
                        <a:rPr lang="en-US" altLang="ko-KR" sz="24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quyền</a:t>
                      </a:r>
                      <a:r>
                        <a:rPr lang="en-US" altLang="ko-KR" sz="24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dân</a:t>
                      </a:r>
                      <a:r>
                        <a:rPr lang="en-US" altLang="ko-KR" sz="24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chủ</a:t>
                      </a:r>
                      <a:r>
                        <a:rPr lang="en-US" altLang="ko-KR" sz="24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trong</a:t>
                      </a:r>
                      <a:r>
                        <a:rPr lang="en-US" altLang="ko-KR" sz="24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nhà</a:t>
                      </a:r>
                      <a:r>
                        <a:rPr lang="en-US" altLang="ko-KR" sz="24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trường</a:t>
                      </a:r>
                      <a:endParaRPr lang="ko-KR" altLang="en-US" sz="2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5" name="Table 14">
            <a:extLst>
              <a:ext uri="{FF2B5EF4-FFF2-40B4-BE49-F238E27FC236}">
                <a16:creationId xmlns:a16="http://schemas.microsoft.com/office/drawing/2014/main" xmlns="" id="{34C0F995-14B1-4BE1-A733-181F041196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19475516"/>
              </p:ext>
            </p:extLst>
          </p:nvPr>
        </p:nvGraphicFramePr>
        <p:xfrm>
          <a:off x="8407537" y="1954682"/>
          <a:ext cx="2641373" cy="3722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5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523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45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105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6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  <a:endParaRPr lang="ko-KR" altLang="en-US" sz="3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104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b="1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Thực</a:t>
                      </a:r>
                      <a:r>
                        <a:rPr lang="en-US" altLang="ko-KR" sz="24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hiện</a:t>
                      </a:r>
                      <a:r>
                        <a:rPr lang="en-US" altLang="ko-KR" sz="24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và</a:t>
                      </a:r>
                      <a:r>
                        <a:rPr lang="en-US" altLang="ko-KR" sz="24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xây</a:t>
                      </a:r>
                      <a:r>
                        <a:rPr lang="en-US" altLang="ko-KR" sz="24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dựng</a:t>
                      </a:r>
                      <a:r>
                        <a:rPr lang="en-US" altLang="ko-KR" sz="24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trường</a:t>
                      </a:r>
                      <a:r>
                        <a:rPr lang="en-US" altLang="ko-KR" sz="24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học</a:t>
                      </a:r>
                      <a:r>
                        <a:rPr lang="en-US" altLang="ko-KR" sz="24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an </a:t>
                      </a:r>
                      <a:r>
                        <a:rPr lang="en-US" altLang="ko-KR" sz="2400" b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toàn</a:t>
                      </a:r>
                      <a:r>
                        <a:rPr lang="en-US" altLang="ko-KR" sz="24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, </a:t>
                      </a:r>
                      <a:r>
                        <a:rPr lang="en-US" altLang="ko-KR" sz="2400" b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phòng</a:t>
                      </a:r>
                      <a:r>
                        <a:rPr lang="en-US" altLang="ko-KR" sz="24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chống</a:t>
                      </a:r>
                      <a:r>
                        <a:rPr lang="en-US" altLang="ko-KR" sz="24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bạo</a:t>
                      </a:r>
                      <a:r>
                        <a:rPr lang="en-US" altLang="ko-KR" sz="24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lực</a:t>
                      </a:r>
                      <a:r>
                        <a:rPr lang="en-US" altLang="ko-KR" sz="24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học</a:t>
                      </a:r>
                      <a:r>
                        <a:rPr lang="en-US" altLang="ko-KR" sz="24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đường</a:t>
                      </a:r>
                      <a:endParaRPr lang="ko-KR" altLang="en-US" sz="2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2DB795D8-FC56-4C4D-BC30-18C59FBF7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94745142"/>
              </p:ext>
            </p:extLst>
          </p:nvPr>
        </p:nvGraphicFramePr>
        <p:xfrm>
          <a:off x="3128202" y="1881252"/>
          <a:ext cx="2341495" cy="23974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61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886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7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80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80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6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8</a:t>
                      </a:r>
                      <a:endParaRPr lang="ko-KR" altLang="en-US" sz="3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51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b="1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Xây</a:t>
                      </a:r>
                      <a:r>
                        <a:rPr lang="en-US" altLang="ko-KR" sz="24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dựng</a:t>
                      </a:r>
                      <a:r>
                        <a:rPr lang="en-US" altLang="ko-KR" sz="24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văn</a:t>
                      </a:r>
                      <a:r>
                        <a:rPr lang="en-US" altLang="ko-KR" sz="24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hóa</a:t>
                      </a:r>
                      <a:r>
                        <a:rPr lang="en-US" altLang="ko-KR" sz="24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nhà</a:t>
                      </a:r>
                      <a:r>
                        <a:rPr lang="en-US" altLang="ko-KR" sz="24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trường</a:t>
                      </a:r>
                      <a:endParaRPr lang="ko-KR" altLang="en-US" sz="2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31" name="그룹 30">
            <a:extLst>
              <a:ext uri="{FF2B5EF4-FFF2-40B4-BE49-F238E27FC236}">
                <a16:creationId xmlns:a16="http://schemas.microsoft.com/office/drawing/2014/main" xmlns="" id="{A4D52A82-0321-43A6-B25E-7EAD71EC0C4F}"/>
              </a:ext>
            </a:extLst>
          </p:cNvPr>
          <p:cNvGrpSpPr>
            <a:grpSpLocks noChangeAspect="1"/>
          </p:cNvGrpSpPr>
          <p:nvPr/>
        </p:nvGrpSpPr>
        <p:grpSpPr>
          <a:xfrm rot="1801412">
            <a:off x="5262854" y="1422419"/>
            <a:ext cx="639631" cy="336045"/>
            <a:chOff x="5009213" y="4726700"/>
            <a:chExt cx="538826" cy="283085"/>
          </a:xfrm>
          <a:solidFill>
            <a:schemeClr val="accent1"/>
          </a:solidFill>
        </p:grpSpPr>
        <p:sp>
          <p:nvSpPr>
            <p:cNvPr id="32" name="자유형: 도형 31">
              <a:extLst>
                <a:ext uri="{FF2B5EF4-FFF2-40B4-BE49-F238E27FC236}">
                  <a16:creationId xmlns:a16="http://schemas.microsoft.com/office/drawing/2014/main" xmlns="" id="{DCBB9F15-621C-48FE-B813-371FAC4B4F40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자유형: 도형 32">
              <a:extLst>
                <a:ext uri="{FF2B5EF4-FFF2-40B4-BE49-F238E27FC236}">
                  <a16:creationId xmlns:a16="http://schemas.microsoft.com/office/drawing/2014/main" xmlns="" id="{DA04B006-12CF-423A-AAFB-1FEF5ED104A2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xmlns="" id="{16B68F65-D524-4184-84DC-4F18470E8B7A}"/>
              </a:ext>
            </a:extLst>
          </p:cNvPr>
          <p:cNvGrpSpPr>
            <a:grpSpLocks noChangeAspect="1"/>
          </p:cNvGrpSpPr>
          <p:nvPr/>
        </p:nvGrpSpPr>
        <p:grpSpPr>
          <a:xfrm rot="1800000">
            <a:off x="7962871" y="1422340"/>
            <a:ext cx="639631" cy="336045"/>
            <a:chOff x="5009213" y="4726700"/>
            <a:chExt cx="538826" cy="283085"/>
          </a:xfrm>
          <a:solidFill>
            <a:schemeClr val="accent2"/>
          </a:solidFill>
        </p:grpSpPr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xmlns="" id="{7133B1AB-5C79-41EE-8274-A5DB4520284B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자유형: 도형 35">
              <a:extLst>
                <a:ext uri="{FF2B5EF4-FFF2-40B4-BE49-F238E27FC236}">
                  <a16:creationId xmlns:a16="http://schemas.microsoft.com/office/drawing/2014/main" xmlns="" id="{886587B0-9847-4308-AEEE-4BB9EA752C2A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xmlns="" id="{C6594156-D60F-4FB4-A444-F43DB15E742A}"/>
              </a:ext>
            </a:extLst>
          </p:cNvPr>
          <p:cNvGrpSpPr>
            <a:grpSpLocks noChangeAspect="1"/>
          </p:cNvGrpSpPr>
          <p:nvPr/>
        </p:nvGrpSpPr>
        <p:grpSpPr>
          <a:xfrm rot="1800000">
            <a:off x="10662889" y="1422340"/>
            <a:ext cx="639631" cy="336045"/>
            <a:chOff x="5009213" y="4726700"/>
            <a:chExt cx="538826" cy="283085"/>
          </a:xfrm>
          <a:solidFill>
            <a:schemeClr val="accent3"/>
          </a:solidFill>
        </p:grpSpPr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xmlns="" id="{1BE9BBC4-F181-4D3B-9C69-8BB2953109E8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xmlns="" id="{27D4EB3A-F48B-4705-A804-F23B59B93A33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1828678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637543" y="709856"/>
            <a:ext cx="9988359" cy="724247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accent2">
                    <a:lumMod val="50000"/>
                  </a:schemeClr>
                </a:solidFill>
              </a:rPr>
              <a:t>MINH CHỨNG</a:t>
            </a:r>
            <a:endParaRPr lang="ko-KR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02775" y="1622906"/>
            <a:ext cx="10115083" cy="1163274"/>
            <a:chOff x="1393426" y="1571600"/>
            <a:chExt cx="4119915" cy="798325"/>
          </a:xfrm>
        </p:grpSpPr>
        <p:sp>
          <p:nvSpPr>
            <p:cNvPr id="10" name="TextBox 9"/>
            <p:cNvSpPr txBox="1"/>
            <p:nvPr/>
          </p:nvSpPr>
          <p:spPr>
            <a:xfrm>
              <a:off x="1393426" y="1884121"/>
              <a:ext cx="4119915" cy="485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Bản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đánh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giá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phân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loại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GV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có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ghi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nhận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thực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hiện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đúng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đồng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thời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có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biện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pháp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thực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hiện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hiệu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quả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nội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quy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quy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tắc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ứng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xử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trong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lớp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học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nhà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trường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theo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quy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định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24557" y="1571600"/>
              <a:ext cx="1541622" cy="316829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Tiêu</a:t>
              </a:r>
              <a:r>
                <a:rPr lang="en-US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chí</a:t>
              </a:r>
              <a:r>
                <a:rPr lang="en-US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 8: 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Khá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313514" y="3070998"/>
            <a:ext cx="6588282" cy="890004"/>
            <a:chOff x="1416928" y="1536079"/>
            <a:chExt cx="3060774" cy="610787"/>
          </a:xfrm>
        </p:grpSpPr>
        <p:sp>
          <p:nvSpPr>
            <p:cNvPr id="13" name="TextBox 12"/>
            <p:cNvSpPr txBox="1"/>
            <p:nvPr/>
          </p:nvSpPr>
          <p:spPr>
            <a:xfrm>
              <a:off x="1454023" y="1872281"/>
              <a:ext cx="3023679" cy="27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16928" y="1536079"/>
              <a:ext cx="1541622" cy="31682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Tiêu</a:t>
              </a:r>
              <a:r>
                <a:rPr lang="en-US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chí</a:t>
              </a:r>
              <a:r>
                <a:rPr lang="en-US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 9: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Khá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238084" y="4570851"/>
            <a:ext cx="9941749" cy="2730172"/>
            <a:chOff x="1446008" y="1595280"/>
            <a:chExt cx="4618723" cy="1873648"/>
          </a:xfrm>
        </p:grpSpPr>
        <p:sp>
          <p:nvSpPr>
            <p:cNvPr id="16" name="TextBox 15"/>
            <p:cNvSpPr txBox="1"/>
            <p:nvPr/>
          </p:nvSpPr>
          <p:spPr>
            <a:xfrm>
              <a:off x="1446008" y="1927027"/>
              <a:ext cx="4618723" cy="1541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Kết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quả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học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tập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rèn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luyện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của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học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sinh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lớp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dạy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không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để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ra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bạo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lực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học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đường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</a:t>
              </a:r>
            </a:p>
            <a:p>
              <a:pPr algn="just"/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Bản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đánh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giá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phân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loại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GV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có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ghi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nhận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thực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hiện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đúng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quy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định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đề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xuất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biện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pháp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kịp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thời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phối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hợp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với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đồng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nghiệp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cha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mẹ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học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sinh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các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tổ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chức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có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liên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quan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</a:t>
              </a:r>
            </a:p>
            <a:p>
              <a:pPr algn="just"/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Các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bản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kiểm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điểm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tường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trình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bản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cam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kết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Sổ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liên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lạc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sổ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tiếp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công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dân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camera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giám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sát</a:t>
              </a:r>
              <a:endPara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just"/>
              <a:endPara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just"/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48989" y="1595280"/>
              <a:ext cx="1541622" cy="31682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Tiêu</a:t>
              </a:r>
              <a:r>
                <a:rPr lang="en-US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chí</a:t>
              </a:r>
              <a:r>
                <a:rPr lang="en-US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 10: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Khá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234405" y="3507401"/>
            <a:ext cx="9928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Bản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đánh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giá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phân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loại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GV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có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ghi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nhận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thực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hiện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đúng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đồng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thời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có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biện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pháp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thực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hiện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hiệu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quả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quy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định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về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quyền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dân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chủ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02920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AutoShape 3"/>
          <p:cNvSpPr>
            <a:spLocks noChangeArrowheads="1"/>
          </p:cNvSpPr>
          <p:nvPr/>
        </p:nvSpPr>
        <p:spPr bwMode="gray">
          <a:xfrm>
            <a:off x="1930400" y="1600200"/>
            <a:ext cx="8432800" cy="1447800"/>
          </a:xfrm>
          <a:prstGeom prst="roundRect">
            <a:avLst>
              <a:gd name="adj" fmla="val 10889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34" tIns="45718" rIns="91434" bIns="45718" anchor="ctr"/>
          <a:lstStyle/>
          <a:p>
            <a:endParaRPr lang="en-US"/>
          </a:p>
        </p:txBody>
      </p:sp>
      <p:sp>
        <p:nvSpPr>
          <p:cNvPr id="40" name="AutoShape 4"/>
          <p:cNvSpPr>
            <a:spLocks noChangeArrowheads="1"/>
          </p:cNvSpPr>
          <p:nvPr/>
        </p:nvSpPr>
        <p:spPr bwMode="gray">
          <a:xfrm>
            <a:off x="2114551" y="1733550"/>
            <a:ext cx="1625600" cy="11842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99CC00"/>
              </a:gs>
              <a:gs pos="100000">
                <a:srgbClr val="99CC00">
                  <a:gamma/>
                  <a:shade val="69804"/>
                  <a:invGamma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/>
          </a:p>
        </p:txBody>
      </p:sp>
      <p:sp>
        <p:nvSpPr>
          <p:cNvPr id="41" name="Freeform 5"/>
          <p:cNvSpPr>
            <a:spLocks/>
          </p:cNvSpPr>
          <p:nvPr/>
        </p:nvSpPr>
        <p:spPr bwMode="gray">
          <a:xfrm>
            <a:off x="2216153" y="1809749"/>
            <a:ext cx="810683" cy="592139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99CC00">
                  <a:gamma/>
                  <a:tint val="54510"/>
                  <a:invGamma/>
                </a:srgbClr>
              </a:gs>
              <a:gs pos="50000">
                <a:srgbClr val="99CC00">
                  <a:alpha val="0"/>
                </a:srgbClr>
              </a:gs>
              <a:gs pos="100000">
                <a:srgbClr val="99CC00">
                  <a:gamma/>
                  <a:tint val="54510"/>
                  <a:invGamma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4" tIns="45718" rIns="91434" bIns="45718"/>
          <a:lstStyle/>
          <a:p>
            <a:endParaRPr lang="en-US"/>
          </a:p>
        </p:txBody>
      </p:sp>
      <p:sp>
        <p:nvSpPr>
          <p:cNvPr id="42" name="Text Box 6"/>
          <p:cNvSpPr txBox="1">
            <a:spLocks noChangeArrowheads="1"/>
          </p:cNvSpPr>
          <p:nvPr/>
        </p:nvSpPr>
        <p:spPr bwMode="gray">
          <a:xfrm>
            <a:off x="2162075" y="1936633"/>
            <a:ext cx="1585687" cy="83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TIÊU CHÍ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11</a:t>
            </a:r>
          </a:p>
        </p:txBody>
      </p:sp>
      <p:sp>
        <p:nvSpPr>
          <p:cNvPr id="43" name="Text Box 7"/>
          <p:cNvSpPr txBox="1">
            <a:spLocks noChangeArrowheads="1"/>
          </p:cNvSpPr>
          <p:nvPr/>
        </p:nvSpPr>
        <p:spPr bwMode="gray">
          <a:xfrm>
            <a:off x="3962400" y="1824041"/>
            <a:ext cx="6400800" cy="120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8" rIns="91434" bIns="45718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Tạo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dựng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mối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quan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hệ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hợp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tác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với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cha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mẹ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hoặc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người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giám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hộ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của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học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sinh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và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các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bên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liên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quan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4" name="AutoShape 8"/>
          <p:cNvSpPr>
            <a:spLocks noChangeArrowheads="1"/>
          </p:cNvSpPr>
          <p:nvPr/>
        </p:nvSpPr>
        <p:spPr bwMode="gray">
          <a:xfrm>
            <a:off x="1930400" y="3200400"/>
            <a:ext cx="8432800" cy="1447800"/>
          </a:xfrm>
          <a:prstGeom prst="roundRect">
            <a:avLst>
              <a:gd name="adj" fmla="val 10889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34" tIns="45718" rIns="91434" bIns="45718" anchor="ctr"/>
          <a:lstStyle/>
          <a:p>
            <a:endParaRPr lang="en-US"/>
          </a:p>
        </p:txBody>
      </p:sp>
      <p:sp>
        <p:nvSpPr>
          <p:cNvPr id="45" name="AutoShape 9"/>
          <p:cNvSpPr>
            <a:spLocks noChangeArrowheads="1"/>
          </p:cNvSpPr>
          <p:nvPr/>
        </p:nvSpPr>
        <p:spPr bwMode="gray">
          <a:xfrm>
            <a:off x="2114551" y="3333753"/>
            <a:ext cx="1625600" cy="11842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009999"/>
              </a:gs>
              <a:gs pos="100000">
                <a:srgbClr val="009999">
                  <a:gamma/>
                  <a:shade val="69804"/>
                  <a:invGamma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/>
          </a:p>
        </p:txBody>
      </p:sp>
      <p:sp>
        <p:nvSpPr>
          <p:cNvPr id="46" name="Freeform 10"/>
          <p:cNvSpPr>
            <a:spLocks/>
          </p:cNvSpPr>
          <p:nvPr/>
        </p:nvSpPr>
        <p:spPr bwMode="gray">
          <a:xfrm>
            <a:off x="2216153" y="3409949"/>
            <a:ext cx="810683" cy="592139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009999">
                  <a:gamma/>
                  <a:tint val="42353"/>
                  <a:invGamma/>
                </a:srgbClr>
              </a:gs>
              <a:gs pos="100000">
                <a:srgbClr val="009999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4" tIns="45718" rIns="91434" bIns="45718"/>
          <a:lstStyle/>
          <a:p>
            <a:endParaRPr lang="en-US"/>
          </a:p>
        </p:txBody>
      </p:sp>
      <p:sp>
        <p:nvSpPr>
          <p:cNvPr id="48" name="Text Box 12"/>
          <p:cNvSpPr txBox="1">
            <a:spLocks noChangeArrowheads="1"/>
          </p:cNvSpPr>
          <p:nvPr/>
        </p:nvSpPr>
        <p:spPr bwMode="gray">
          <a:xfrm>
            <a:off x="3962400" y="3397253"/>
            <a:ext cx="6197600" cy="120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8" rIns="91434" bIns="45718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Phối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hợp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giữa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nhà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trường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gia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đình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xã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hội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để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thực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hiện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hoạt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động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dạy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học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cho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học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sinh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9" name="AutoShape 13"/>
          <p:cNvSpPr>
            <a:spLocks noChangeArrowheads="1"/>
          </p:cNvSpPr>
          <p:nvPr/>
        </p:nvSpPr>
        <p:spPr bwMode="gray">
          <a:xfrm>
            <a:off x="1930400" y="4819651"/>
            <a:ext cx="8432800" cy="1447800"/>
          </a:xfrm>
          <a:prstGeom prst="roundRect">
            <a:avLst>
              <a:gd name="adj" fmla="val 10889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34" tIns="45718" rIns="91434" bIns="45718" anchor="ctr"/>
          <a:lstStyle/>
          <a:p>
            <a:endParaRPr lang="en-US"/>
          </a:p>
        </p:txBody>
      </p:sp>
      <p:sp>
        <p:nvSpPr>
          <p:cNvPr id="50" name="AutoShape 14"/>
          <p:cNvSpPr>
            <a:spLocks noChangeArrowheads="1"/>
          </p:cNvSpPr>
          <p:nvPr/>
        </p:nvSpPr>
        <p:spPr bwMode="gray">
          <a:xfrm>
            <a:off x="2114551" y="4953001"/>
            <a:ext cx="1625600" cy="11842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006600"/>
              </a:gs>
              <a:gs pos="100000">
                <a:srgbClr val="006600">
                  <a:gamma/>
                  <a:shade val="69804"/>
                  <a:invGamma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/>
          </a:p>
        </p:txBody>
      </p:sp>
      <p:sp>
        <p:nvSpPr>
          <p:cNvPr id="51" name="Freeform 15"/>
          <p:cNvSpPr>
            <a:spLocks/>
          </p:cNvSpPr>
          <p:nvPr/>
        </p:nvSpPr>
        <p:spPr bwMode="gray">
          <a:xfrm>
            <a:off x="2216153" y="5029201"/>
            <a:ext cx="810683" cy="592139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006600">
                  <a:gamma/>
                  <a:tint val="48627"/>
                  <a:invGamma/>
                </a:srgbClr>
              </a:gs>
              <a:gs pos="100000">
                <a:srgbClr val="006600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4" tIns="45718" rIns="91434" bIns="45718"/>
          <a:lstStyle/>
          <a:p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TIÊU CHUẨN 4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gray">
          <a:xfrm>
            <a:off x="3962400" y="4936951"/>
            <a:ext cx="6197600" cy="120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8" rIns="91434" bIns="45718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Phối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hợp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giữa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nhà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trường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gia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đình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xã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hội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để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thực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hiện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giáo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dục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đạo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đức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lối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sống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cho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học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sinh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5" name="Text Box 6"/>
          <p:cNvSpPr txBox="1">
            <a:spLocks noChangeArrowheads="1"/>
          </p:cNvSpPr>
          <p:nvPr/>
        </p:nvSpPr>
        <p:spPr bwMode="gray">
          <a:xfrm>
            <a:off x="2166311" y="3581917"/>
            <a:ext cx="1585687" cy="83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TIÊU CHÍ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</a:p>
        </p:txBody>
      </p:sp>
      <p:sp>
        <p:nvSpPr>
          <p:cNvPr id="86" name="Text Box 6"/>
          <p:cNvSpPr txBox="1">
            <a:spLocks noChangeArrowheads="1"/>
          </p:cNvSpPr>
          <p:nvPr/>
        </p:nvSpPr>
        <p:spPr bwMode="gray">
          <a:xfrm>
            <a:off x="2149059" y="5205841"/>
            <a:ext cx="1585687" cy="83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TIÊU CHÍ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13</a:t>
            </a:r>
          </a:p>
        </p:txBody>
      </p:sp>
    </p:spTree>
    <p:extLst>
      <p:ext uri="{BB962C8B-B14F-4D97-AF65-F5344CB8AC3E}">
        <p14:creationId xmlns="" xmlns:p14="http://schemas.microsoft.com/office/powerpoint/2010/main" val="18333817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913592" y="209519"/>
            <a:ext cx="5988870" cy="724247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accent2">
                    <a:lumMod val="50000"/>
                  </a:schemeClr>
                </a:solidFill>
              </a:rPr>
              <a:t>MINH CHỨNG</a:t>
            </a:r>
            <a:endParaRPr lang="ko-KR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1444317" y="967291"/>
            <a:ext cx="10747683" cy="1778828"/>
            <a:chOff x="1393426" y="1571600"/>
            <a:chExt cx="4119915" cy="1220764"/>
          </a:xfrm>
        </p:grpSpPr>
        <p:sp>
          <p:nvSpPr>
            <p:cNvPr id="10" name="TextBox 9"/>
            <p:cNvSpPr txBox="1"/>
            <p:nvPr/>
          </p:nvSpPr>
          <p:spPr>
            <a:xfrm>
              <a:off x="1393426" y="1884122"/>
              <a:ext cx="4119915" cy="908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Sổ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liên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lạc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giữa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gia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đình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nhà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trường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Sổ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chủ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nhiệm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các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biên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bản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hop PHHS</a:t>
              </a:r>
            </a:p>
            <a:p>
              <a:pPr algn="just"/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Bản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đánh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giá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phân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loại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GV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có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ghi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nhận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việc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thực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hiện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đúng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đồng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thời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có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biện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pháp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đề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xuất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phối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hợp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chặt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chẽ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cha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mẹ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học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sinh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các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bên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liên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quan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</a:t>
              </a:r>
            </a:p>
            <a:p>
              <a:pPr algn="just"/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Sổ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tiếp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công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dân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hình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ảnh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từ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camera, SLL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điện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tử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các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biên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bản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ghi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nhận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việc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tiếp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PH.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24557" y="1571600"/>
              <a:ext cx="1541622" cy="316829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Tiêu</a:t>
              </a:r>
              <a:r>
                <a:rPr lang="en-US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chí</a:t>
              </a:r>
              <a:r>
                <a:rPr lang="en-US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 11: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Tốt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4" name="Group 11"/>
          <p:cNvGrpSpPr/>
          <p:nvPr/>
        </p:nvGrpSpPr>
        <p:grpSpPr>
          <a:xfrm>
            <a:off x="1468791" y="2760440"/>
            <a:ext cx="6622789" cy="717475"/>
            <a:chOff x="1400897" y="1654481"/>
            <a:chExt cx="3076805" cy="492385"/>
          </a:xfrm>
        </p:grpSpPr>
        <p:sp>
          <p:nvSpPr>
            <p:cNvPr id="13" name="TextBox 12"/>
            <p:cNvSpPr txBox="1"/>
            <p:nvPr/>
          </p:nvSpPr>
          <p:spPr>
            <a:xfrm>
              <a:off x="1454023" y="1872281"/>
              <a:ext cx="3023679" cy="27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00897" y="1654481"/>
              <a:ext cx="1541622" cy="31682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Tiêu</a:t>
              </a:r>
              <a:r>
                <a:rPr lang="en-US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chí</a:t>
              </a:r>
              <a:r>
                <a:rPr lang="en-US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  12: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Tốt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5" name="Group 14"/>
          <p:cNvGrpSpPr/>
          <p:nvPr/>
        </p:nvGrpSpPr>
        <p:grpSpPr>
          <a:xfrm>
            <a:off x="1496879" y="4674368"/>
            <a:ext cx="10700874" cy="2336129"/>
            <a:chOff x="1446008" y="1690002"/>
            <a:chExt cx="4618723" cy="1603227"/>
          </a:xfrm>
        </p:grpSpPr>
        <p:sp>
          <p:nvSpPr>
            <p:cNvPr id="16" name="TextBox 15"/>
            <p:cNvSpPr txBox="1"/>
            <p:nvPr/>
          </p:nvSpPr>
          <p:spPr>
            <a:xfrm>
              <a:off x="1446008" y="1962547"/>
              <a:ext cx="4618723" cy="1330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Kết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quả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học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tập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rèn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luyện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của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học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sinh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lớp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dạy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không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để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ra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bạo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lực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học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đường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</a:t>
              </a:r>
            </a:p>
            <a:p>
              <a:pPr algn="just"/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Các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bản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kiểm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điểm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tường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trình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bản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cam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kết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Sổ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liên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lạc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sổ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tiếp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công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dân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Camera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giám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sát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Bản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đánh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giá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phân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loại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GV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có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ghi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nhận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thực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hiện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đúng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quy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định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đề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xuất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biện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pháp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kịp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thời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phối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hợp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với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đồng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nghiệp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cha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mẹ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học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sinh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các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tổ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chức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có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liên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quan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trong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việc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giáo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dục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đạo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đức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lối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sống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cho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học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sinh</a:t>
              </a:r>
              <a:endPara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just"/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48989" y="1690002"/>
              <a:ext cx="1541622" cy="31682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Tiêu</a:t>
              </a:r>
              <a:r>
                <a:rPr lang="en-US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chí</a:t>
              </a:r>
              <a:r>
                <a:rPr lang="en-US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 13: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Tốt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475947" y="3214096"/>
            <a:ext cx="107160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Sổ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liên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lạc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giữa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gia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đình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nhà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trường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Sổ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chủ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nhiệm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các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biên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bản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hop PHHS, SLL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điện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tử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các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biên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bản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ghi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nhận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việc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tiếp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PH,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thư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mời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,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thư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ngỏ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thể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hiến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sự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phối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hợp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các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bên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trong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hoạt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động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day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cho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sinh</a:t>
            </a:r>
            <a:endParaRPr lang="en-US" altLang="ko-KR" sz="20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just"/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Kết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quả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tập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rèn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luyện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của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sinh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có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tiến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bộ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rõ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rệt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không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để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xảy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ra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bạo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lực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đường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02920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D236E1D1-AF30-45B6-AFB0-4A7FAD84F2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3641" y="985900"/>
            <a:ext cx="9988359" cy="724247"/>
          </a:xfrm>
        </p:spPr>
        <p:txBody>
          <a:bodyPr/>
          <a:lstStyle/>
          <a:p>
            <a:r>
              <a:rPr lang="en-US" altLang="ko-KR" sz="3200" b="1" dirty="0" smtClean="0">
                <a:solidFill>
                  <a:schemeClr val="accent2">
                    <a:lumMod val="75000"/>
                  </a:schemeClr>
                </a:solidFill>
              </a:rPr>
              <a:t>TIÊU CHUẨN 5</a:t>
            </a:r>
            <a:r>
              <a:rPr lang="en-US" altLang="ko-KR" sz="2400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</a:p>
          <a:p>
            <a:pPr algn="r"/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Sử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dụng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ngoại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ngữ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hoặc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tiếng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dân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tộc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ứng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dụng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CNTT, </a:t>
            </a:r>
          </a:p>
          <a:p>
            <a:pPr algn="r"/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khai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thác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sử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dụng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công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nghệ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dạy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giáo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dục</a:t>
            </a:r>
            <a:endParaRPr lang="en-US" sz="3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endParaRPr lang="en-US" altLang="ko-KR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xmlns="" id="{0CE5E64C-E177-46E8-8D2F-03C9EE370012}"/>
              </a:ext>
            </a:extLst>
          </p:cNvPr>
          <p:cNvGrpSpPr/>
          <p:nvPr/>
        </p:nvGrpSpPr>
        <p:grpSpPr>
          <a:xfrm>
            <a:off x="7982344" y="4070449"/>
            <a:ext cx="4209657" cy="1243422"/>
            <a:chOff x="304702" y="2752326"/>
            <a:chExt cx="2050377" cy="877861"/>
          </a:xfrm>
        </p:grpSpPr>
        <p:sp>
          <p:nvSpPr>
            <p:cNvPr id="8" name="Text Placeholder 2">
              <a:extLst>
                <a:ext uri="{FF2B5EF4-FFF2-40B4-BE49-F238E27FC236}">
                  <a16:creationId xmlns:a16="http://schemas.microsoft.com/office/drawing/2014/main" xmlns="" id="{63A7C2BE-96A2-44E7-BEF7-4763EB0D7C81}"/>
                </a:ext>
              </a:extLst>
            </p:cNvPr>
            <p:cNvSpPr txBox="1">
              <a:spLocks/>
            </p:cNvSpPr>
            <p:nvPr/>
          </p:nvSpPr>
          <p:spPr>
            <a:xfrm>
              <a:off x="304702" y="2752326"/>
              <a:ext cx="2016000" cy="277200"/>
            </a:xfrm>
            <a:prstGeom prst="rect">
              <a:avLst/>
            </a:prstGeom>
          </p:spPr>
          <p:txBody>
            <a:bodyPr anchor="ctr"/>
            <a:lstStyle>
              <a:lvl1pPr marL="0" indent="0" algn="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1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ko-KR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TIÊU CHÍ 15</a:t>
              </a:r>
              <a:endParaRPr lang="ko-KR" alt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xmlns="" id="{AAB4D61D-4C32-4790-AA38-D033C59BCE84}"/>
                </a:ext>
              </a:extLst>
            </p:cNvPr>
            <p:cNvSpPr txBox="1">
              <a:spLocks/>
            </p:cNvSpPr>
            <p:nvPr/>
          </p:nvSpPr>
          <p:spPr>
            <a:xfrm>
              <a:off x="304702" y="2982187"/>
              <a:ext cx="2050377" cy="648000"/>
            </a:xfrm>
            <a:prstGeom prst="rect">
              <a:avLst/>
            </a:prstGeom>
          </p:spPr>
          <p:txBody>
            <a:bodyPr anchor="t"/>
            <a:lstStyle>
              <a:lvl1pPr marL="0" indent="0" algn="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ko-KR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altLang="ko-KR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altLang="ko-KR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CNTT, </a:t>
              </a:r>
              <a:r>
                <a:rPr lang="en-US" altLang="ko-KR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khai</a:t>
              </a:r>
              <a:r>
                <a:rPr lang="en-US" altLang="ko-KR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thác</a:t>
              </a:r>
              <a:r>
                <a:rPr lang="en-US" altLang="ko-KR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altLang="ko-KR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altLang="ko-KR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thiết</a:t>
              </a:r>
              <a:r>
                <a:rPr lang="en-US" altLang="ko-KR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altLang="ko-KR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altLang="ko-KR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nghệ</a:t>
              </a:r>
              <a:r>
                <a:rPr lang="en-US" altLang="ko-KR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altLang="ko-KR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day hoc </a:t>
              </a:r>
              <a:r>
                <a:rPr lang="en-US" altLang="ko-KR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altLang="ko-KR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dục</a:t>
              </a:r>
              <a:endParaRPr lang="en-US" altLang="ko-KR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Rectangle 12">
            <a:extLst>
              <a:ext uri="{FF2B5EF4-FFF2-40B4-BE49-F238E27FC236}">
                <a16:creationId xmlns:a16="http://schemas.microsoft.com/office/drawing/2014/main" xmlns="" id="{505BF730-D6F1-475B-95B2-D849BC42BD22}"/>
              </a:ext>
            </a:extLst>
          </p:cNvPr>
          <p:cNvSpPr/>
          <p:nvPr/>
        </p:nvSpPr>
        <p:spPr>
          <a:xfrm>
            <a:off x="4144563" y="3195327"/>
            <a:ext cx="504056" cy="50405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xmlns="" id="{7A26C63E-025A-4E0F-9178-737204E83DFE}"/>
              </a:ext>
            </a:extLst>
          </p:cNvPr>
          <p:cNvSpPr/>
          <p:nvPr/>
        </p:nvSpPr>
        <p:spPr>
          <a:xfrm>
            <a:off x="7401132" y="4590051"/>
            <a:ext cx="504056" cy="50405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5" name="Rectangle 36">
            <a:extLst>
              <a:ext uri="{FF2B5EF4-FFF2-40B4-BE49-F238E27FC236}">
                <a16:creationId xmlns:a16="http://schemas.microsoft.com/office/drawing/2014/main" xmlns="" id="{B60E3C19-BC40-4F45-9A46-09AD818AF8C8}"/>
              </a:ext>
            </a:extLst>
          </p:cNvPr>
          <p:cNvSpPr/>
          <p:nvPr/>
        </p:nvSpPr>
        <p:spPr>
          <a:xfrm>
            <a:off x="7802719" y="6081490"/>
            <a:ext cx="363849" cy="287909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" name="Picture Placeholder 1"/>
          <p:cNvSpPr>
            <a:spLocks noGrp="1"/>
          </p:cNvSpPr>
          <p:nvPr>
            <p:ph type="pic" idx="22"/>
          </p:nvPr>
        </p:nvSpPr>
        <p:spPr/>
      </p:sp>
      <p:sp>
        <p:nvSpPr>
          <p:cNvPr id="30" name="Oval 21"/>
          <p:cNvSpPr>
            <a:spLocks noChangeAspect="1"/>
          </p:cNvSpPr>
          <p:nvPr/>
        </p:nvSpPr>
        <p:spPr>
          <a:xfrm rot="20695255">
            <a:off x="7492240" y="4677163"/>
            <a:ext cx="285089" cy="287470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9" tIns="60954" rIns="121909" bIns="609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xmlns="" id="{AF7E810A-ECDB-414D-85B4-F59E65573831}"/>
              </a:ext>
            </a:extLst>
          </p:cNvPr>
          <p:cNvSpPr/>
          <p:nvPr/>
        </p:nvSpPr>
        <p:spPr>
          <a:xfrm flipH="1">
            <a:off x="4260158" y="3333812"/>
            <a:ext cx="272865" cy="225097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pSp>
        <p:nvGrpSpPr>
          <p:cNvPr id="32" name="그룹 6">
            <a:extLst>
              <a:ext uri="{FF2B5EF4-FFF2-40B4-BE49-F238E27FC236}">
                <a16:creationId xmlns:a16="http://schemas.microsoft.com/office/drawing/2014/main" xmlns="" id="{0CE5E64C-E177-46E8-8D2F-03C9EE370012}"/>
              </a:ext>
            </a:extLst>
          </p:cNvPr>
          <p:cNvGrpSpPr/>
          <p:nvPr/>
        </p:nvGrpSpPr>
        <p:grpSpPr>
          <a:xfrm>
            <a:off x="652732" y="2913604"/>
            <a:ext cx="3327118" cy="907746"/>
            <a:chOff x="304702" y="2722441"/>
            <a:chExt cx="2016000" cy="907746"/>
          </a:xfrm>
        </p:grpSpPr>
        <p:sp>
          <p:nvSpPr>
            <p:cNvPr id="33" name="Text Placeholder 2">
              <a:extLst>
                <a:ext uri="{FF2B5EF4-FFF2-40B4-BE49-F238E27FC236}">
                  <a16:creationId xmlns:a16="http://schemas.microsoft.com/office/drawing/2014/main" xmlns="" id="{63A7C2BE-96A2-44E7-BEF7-4763EB0D7C81}"/>
                </a:ext>
              </a:extLst>
            </p:cNvPr>
            <p:cNvSpPr txBox="1">
              <a:spLocks/>
            </p:cNvSpPr>
            <p:nvPr/>
          </p:nvSpPr>
          <p:spPr>
            <a:xfrm>
              <a:off x="304702" y="2722441"/>
              <a:ext cx="2016000" cy="277200"/>
            </a:xfrm>
            <a:prstGeom prst="rect">
              <a:avLst/>
            </a:prstGeom>
          </p:spPr>
          <p:txBody>
            <a:bodyPr anchor="ctr"/>
            <a:lstStyle>
              <a:lvl1pPr marL="0" indent="0" algn="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1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TIÊU CHÍ 14</a:t>
              </a:r>
              <a:endParaRPr lang="ko-KR" alt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ext Placeholder 4">
              <a:extLst>
                <a:ext uri="{FF2B5EF4-FFF2-40B4-BE49-F238E27FC236}">
                  <a16:creationId xmlns:a16="http://schemas.microsoft.com/office/drawing/2014/main" xmlns="" id="{AAB4D61D-4C32-4790-AA38-D033C59BCE84}"/>
                </a:ext>
              </a:extLst>
            </p:cNvPr>
            <p:cNvSpPr txBox="1">
              <a:spLocks/>
            </p:cNvSpPr>
            <p:nvPr/>
          </p:nvSpPr>
          <p:spPr>
            <a:xfrm>
              <a:off x="304702" y="2982187"/>
              <a:ext cx="2016000" cy="648000"/>
            </a:xfrm>
            <a:prstGeom prst="rect">
              <a:avLst/>
            </a:prstGeom>
          </p:spPr>
          <p:txBody>
            <a:bodyPr anchor="t"/>
            <a:lstStyle>
              <a:lvl1pPr marL="0" indent="0" algn="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altLang="ko-KR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altLang="ko-KR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ngoại</a:t>
              </a:r>
              <a:r>
                <a:rPr lang="en-US" altLang="ko-KR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lang="en-US" altLang="ko-KR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en-US" altLang="ko-KR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altLang="ko-KR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altLang="ko-KR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lang="en-US" altLang="ko-KR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tộc</a:t>
              </a:r>
              <a:endParaRPr lang="en-US" altLang="ko-KR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784427303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MINH CHỨNG</a:t>
            </a:r>
            <a:endParaRPr lang="en-US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xmlns="" id="{D5B174BA-E291-4004-994F-659E7AA76947}"/>
              </a:ext>
            </a:extLst>
          </p:cNvPr>
          <p:cNvGrpSpPr/>
          <p:nvPr/>
        </p:nvGrpSpPr>
        <p:grpSpPr>
          <a:xfrm>
            <a:off x="8232385" y="619149"/>
            <a:ext cx="4301889" cy="2861368"/>
            <a:chOff x="7080042" y="2267472"/>
            <a:chExt cx="4928095" cy="286136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99D470D-DA59-4614-BB80-BDE9EB54EFAF}"/>
                </a:ext>
              </a:extLst>
            </p:cNvPr>
            <p:cNvSpPr txBox="1"/>
            <p:nvPr/>
          </p:nvSpPr>
          <p:spPr>
            <a:xfrm>
              <a:off x="7080042" y="2820516"/>
              <a:ext cx="45360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Tx/>
                <a:buChar char="-"/>
              </a:pP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chứng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độ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mức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3/6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khung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năng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lực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ngoại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dành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Nam</a:t>
              </a:r>
            </a:p>
            <a:p>
              <a:pPr>
                <a:buFontTx/>
                <a:buChar char="-"/>
              </a:pP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hoạch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tài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liệu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tham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khảo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Anh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altLang="ko-KR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885F05B-5C5C-4280-9A08-50D8169E0F9B}"/>
                </a:ext>
              </a:extLst>
            </p:cNvPr>
            <p:cNvSpPr txBox="1"/>
            <p:nvPr/>
          </p:nvSpPr>
          <p:spPr>
            <a:xfrm>
              <a:off x="7472138" y="2267472"/>
              <a:ext cx="4535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altLang="ko-KR" sz="28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chí</a:t>
              </a:r>
              <a:r>
                <a:rPr lang="en-US" altLang="ko-KR" sz="28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8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14: </a:t>
              </a:r>
              <a:r>
                <a:rPr lang="en-US" altLang="ko-KR" sz="28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Tốt</a:t>
              </a:r>
              <a:endParaRPr lang="ko-KR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xmlns="" id="{EAB5B8C0-F5C7-4534-8777-7CF1B4A40C3C}"/>
              </a:ext>
            </a:extLst>
          </p:cNvPr>
          <p:cNvGrpSpPr/>
          <p:nvPr/>
        </p:nvGrpSpPr>
        <p:grpSpPr>
          <a:xfrm>
            <a:off x="6780363" y="3657613"/>
            <a:ext cx="6326040" cy="3565527"/>
            <a:chOff x="6978032" y="2094943"/>
            <a:chExt cx="5344940" cy="356552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0DF1E33-C77E-4FCC-8537-9C75652C1D39}"/>
                </a:ext>
              </a:extLst>
            </p:cNvPr>
            <p:cNvSpPr txBox="1"/>
            <p:nvPr/>
          </p:nvSpPr>
          <p:spPr>
            <a:xfrm>
              <a:off x="6978032" y="2613482"/>
              <a:ext cx="45360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- 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Biên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họp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chuyên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môn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độ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kỹ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năng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xây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dựng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giảng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nghệ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thông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tin</a:t>
              </a:r>
            </a:p>
            <a:p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- 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hoạch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khai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thác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thiết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nghệ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dục</a:t>
              </a:r>
              <a:endParaRPr lang="en-US" altLang="ko-KR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altLang="ko-KR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altLang="ko-KR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0736BDED-C4A2-4786-8C3B-3342A697579C}"/>
                </a:ext>
              </a:extLst>
            </p:cNvPr>
            <p:cNvSpPr txBox="1"/>
            <p:nvPr/>
          </p:nvSpPr>
          <p:spPr>
            <a:xfrm>
              <a:off x="7786972" y="2094943"/>
              <a:ext cx="453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altLang="ko-KR" sz="28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chí</a:t>
              </a:r>
              <a:r>
                <a:rPr lang="en-US" altLang="ko-KR" sz="28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8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15: </a:t>
              </a:r>
              <a:r>
                <a:rPr lang="en-US" altLang="ko-KR" sz="28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Tốt</a:t>
              </a:r>
              <a:endParaRPr lang="ko-KR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" name="Why Do Things Float An Easy Lesso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50" y="1350074"/>
            <a:ext cx="4015597" cy="2258772"/>
          </a:xfrm>
          <a:prstGeom prst="rect">
            <a:avLst/>
          </a:prstGeom>
        </p:spPr>
      </p:pic>
      <p:sp>
        <p:nvSpPr>
          <p:cNvPr id="18" name="Rounded Rectangle 2">
            <a:extLst>
              <a:ext uri="{FF2B5EF4-FFF2-40B4-BE49-F238E27FC236}">
                <a16:creationId xmlns:a16="http://schemas.microsoft.com/office/drawing/2014/main" xmlns="" id="{2CB3F902-7F51-468E-928D-DF8ED92CA432}"/>
              </a:ext>
            </a:extLst>
          </p:cNvPr>
          <p:cNvSpPr/>
          <p:nvPr/>
        </p:nvSpPr>
        <p:spPr>
          <a:xfrm>
            <a:off x="1120653" y="4187173"/>
            <a:ext cx="519265" cy="519265"/>
          </a:xfrm>
          <a:custGeom>
            <a:avLst/>
            <a:gdLst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338560 w 3960440"/>
              <a:gd name="connsiteY3" fmla="*/ 1981614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60440" h="3960000">
                <a:moveTo>
                  <a:pt x="1979373" y="472350"/>
                </a:moveTo>
                <a:cubicBezTo>
                  <a:pt x="1228307" y="485871"/>
                  <a:pt x="850011" y="1078219"/>
                  <a:pt x="813783" y="1434034"/>
                </a:cubicBezTo>
                <a:cubicBezTo>
                  <a:pt x="787561" y="1781828"/>
                  <a:pt x="889690" y="2005359"/>
                  <a:pt x="1119009" y="2222584"/>
                </a:cubicBezTo>
                <a:cubicBezTo>
                  <a:pt x="1178964" y="2123026"/>
                  <a:pt x="1260199" y="1908547"/>
                  <a:pt x="1328015" y="1812920"/>
                </a:cubicBezTo>
                <a:cubicBezTo>
                  <a:pt x="1222115" y="1647651"/>
                  <a:pt x="1255483" y="1756375"/>
                  <a:pt x="1234998" y="1431771"/>
                </a:cubicBezTo>
                <a:cubicBezTo>
                  <a:pt x="1331609" y="922504"/>
                  <a:pt x="1719145" y="812633"/>
                  <a:pt x="2217373" y="891303"/>
                </a:cubicBezTo>
                <a:cubicBezTo>
                  <a:pt x="2693518" y="1016895"/>
                  <a:pt x="2787642" y="1344599"/>
                  <a:pt x="2783502" y="1606823"/>
                </a:cubicBezTo>
                <a:cubicBezTo>
                  <a:pt x="2771081" y="1743454"/>
                  <a:pt x="2679609" y="2064482"/>
                  <a:pt x="2456028" y="2225955"/>
                </a:cubicBezTo>
                <a:cubicBezTo>
                  <a:pt x="2192422" y="2399851"/>
                  <a:pt x="2004893" y="2209395"/>
                  <a:pt x="2026974" y="2018938"/>
                </a:cubicBezTo>
                <a:cubicBezTo>
                  <a:pt x="2072519" y="1810540"/>
                  <a:pt x="2086043" y="1754994"/>
                  <a:pt x="2135727" y="1554876"/>
                </a:cubicBezTo>
                <a:cubicBezTo>
                  <a:pt x="2195073" y="1382360"/>
                  <a:pt x="2084273" y="1259912"/>
                  <a:pt x="1915898" y="1219889"/>
                </a:cubicBezTo>
                <a:cubicBezTo>
                  <a:pt x="1750283" y="1186766"/>
                  <a:pt x="1626460" y="1331294"/>
                  <a:pt x="1589196" y="1434803"/>
                </a:cubicBezTo>
                <a:cubicBezTo>
                  <a:pt x="1499489" y="1732912"/>
                  <a:pt x="1614533" y="1824000"/>
                  <a:pt x="1574511" y="1939931"/>
                </a:cubicBezTo>
                <a:cubicBezTo>
                  <a:pt x="1332991" y="2671400"/>
                  <a:pt x="1220920" y="3468343"/>
                  <a:pt x="1339611" y="3487664"/>
                </a:cubicBezTo>
                <a:cubicBezTo>
                  <a:pt x="1434840" y="3497327"/>
                  <a:pt x="1730357" y="3129057"/>
                  <a:pt x="1887692" y="2422431"/>
                </a:cubicBezTo>
                <a:cubicBezTo>
                  <a:pt x="1985681" y="2531460"/>
                  <a:pt x="2093439" y="2747804"/>
                  <a:pt x="2336342" y="2720202"/>
                </a:cubicBezTo>
                <a:cubicBezTo>
                  <a:pt x="2693796" y="2666377"/>
                  <a:pt x="3092265" y="2401394"/>
                  <a:pt x="3176454" y="1627140"/>
                </a:cubicBezTo>
                <a:cubicBezTo>
                  <a:pt x="3254038" y="999456"/>
                  <a:pt x="2816023" y="430731"/>
                  <a:pt x="1979373" y="472350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Rounded Rectangle 2">
            <a:extLst>
              <a:ext uri="{FF2B5EF4-FFF2-40B4-BE49-F238E27FC236}">
                <a16:creationId xmlns:a16="http://schemas.microsoft.com/office/drawing/2014/main" xmlns="" id="{5394194E-40CF-4800-82F4-DA12261F9012}"/>
              </a:ext>
            </a:extLst>
          </p:cNvPr>
          <p:cNvSpPr/>
          <p:nvPr/>
        </p:nvSpPr>
        <p:spPr>
          <a:xfrm>
            <a:off x="2808629" y="4187173"/>
            <a:ext cx="519265" cy="519265"/>
          </a:xfrm>
          <a:custGeom>
            <a:avLst/>
            <a:gdLst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155131 w 3960000"/>
              <a:gd name="connsiteY16" fmla="*/ 1419365 h 3960000"/>
              <a:gd name="connsiteX17" fmla="*/ 3207849 w 3960000"/>
              <a:gd name="connsiteY17" fmla="*/ 1493166 h 3960000"/>
              <a:gd name="connsiteX18" fmla="*/ 3407333 w 3960000"/>
              <a:gd name="connsiteY18" fmla="*/ 1117847 h 3960000"/>
              <a:gd name="connsiteX19" fmla="*/ 3108461 w 3960000"/>
              <a:gd name="connsiteY19" fmla="*/ 1185086 h 3960000"/>
              <a:gd name="connsiteX20" fmla="*/ 3334650 w 3960000"/>
              <a:gd name="connsiteY20" fmla="*/ 883134 h 3960000"/>
              <a:gd name="connsiteX21" fmla="*/ 2995677 w 3960000"/>
              <a:gd name="connsiteY21" fmla="*/ 1008938 h 3960000"/>
              <a:gd name="connsiteX22" fmla="*/ 2538382 w 3960000"/>
              <a:gd name="connsiteY22" fmla="*/ 802616 h 3960000"/>
              <a:gd name="connsiteX23" fmla="*/ 308009 w 3960000"/>
              <a:gd name="connsiteY23" fmla="*/ 0 h 3960000"/>
              <a:gd name="connsiteX24" fmla="*/ 3651991 w 3960000"/>
              <a:gd name="connsiteY24" fmla="*/ 0 h 3960000"/>
              <a:gd name="connsiteX25" fmla="*/ 3960000 w 3960000"/>
              <a:gd name="connsiteY25" fmla="*/ 308009 h 3960000"/>
              <a:gd name="connsiteX26" fmla="*/ 3960000 w 3960000"/>
              <a:gd name="connsiteY26" fmla="*/ 3651991 h 3960000"/>
              <a:gd name="connsiteX27" fmla="*/ 3651991 w 3960000"/>
              <a:gd name="connsiteY27" fmla="*/ 3960000 h 3960000"/>
              <a:gd name="connsiteX28" fmla="*/ 308009 w 3960000"/>
              <a:gd name="connsiteY28" fmla="*/ 3960000 h 3960000"/>
              <a:gd name="connsiteX29" fmla="*/ 0 w 3960000"/>
              <a:gd name="connsiteY29" fmla="*/ 3651991 h 3960000"/>
              <a:gd name="connsiteX30" fmla="*/ 0 w 3960000"/>
              <a:gd name="connsiteY30" fmla="*/ 308009 h 3960000"/>
              <a:gd name="connsiteX31" fmla="*/ 308009 w 3960000"/>
              <a:gd name="connsiteY31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207849 w 3960000"/>
              <a:gd name="connsiteY16" fmla="*/ 1493166 h 3960000"/>
              <a:gd name="connsiteX17" fmla="*/ 3407333 w 3960000"/>
              <a:gd name="connsiteY17" fmla="*/ 1117847 h 3960000"/>
              <a:gd name="connsiteX18" fmla="*/ 3108461 w 3960000"/>
              <a:gd name="connsiteY18" fmla="*/ 1185086 h 3960000"/>
              <a:gd name="connsiteX19" fmla="*/ 3334650 w 3960000"/>
              <a:gd name="connsiteY19" fmla="*/ 883134 h 3960000"/>
              <a:gd name="connsiteX20" fmla="*/ 2995677 w 3960000"/>
              <a:gd name="connsiteY20" fmla="*/ 1008938 h 3960000"/>
              <a:gd name="connsiteX21" fmla="*/ 2538382 w 3960000"/>
              <a:gd name="connsiteY21" fmla="*/ 802616 h 3960000"/>
              <a:gd name="connsiteX22" fmla="*/ 308009 w 3960000"/>
              <a:gd name="connsiteY22" fmla="*/ 0 h 3960000"/>
              <a:gd name="connsiteX23" fmla="*/ 3651991 w 3960000"/>
              <a:gd name="connsiteY23" fmla="*/ 0 h 3960000"/>
              <a:gd name="connsiteX24" fmla="*/ 3960000 w 3960000"/>
              <a:gd name="connsiteY24" fmla="*/ 308009 h 3960000"/>
              <a:gd name="connsiteX25" fmla="*/ 3960000 w 3960000"/>
              <a:gd name="connsiteY25" fmla="*/ 3651991 h 3960000"/>
              <a:gd name="connsiteX26" fmla="*/ 3651991 w 3960000"/>
              <a:gd name="connsiteY26" fmla="*/ 3960000 h 3960000"/>
              <a:gd name="connsiteX27" fmla="*/ 308009 w 3960000"/>
              <a:gd name="connsiteY27" fmla="*/ 3960000 h 3960000"/>
              <a:gd name="connsiteX28" fmla="*/ 0 w 3960000"/>
              <a:gd name="connsiteY28" fmla="*/ 3651991 h 3960000"/>
              <a:gd name="connsiteX29" fmla="*/ 0 w 3960000"/>
              <a:gd name="connsiteY29" fmla="*/ 308009 h 3960000"/>
              <a:gd name="connsiteX30" fmla="*/ 308009 w 3960000"/>
              <a:gd name="connsiteY30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08461 w 3960000"/>
              <a:gd name="connsiteY17" fmla="*/ 1185086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60000" h="3960000">
                <a:moveTo>
                  <a:pt x="3160999" y="1374274"/>
                </a:moveTo>
                <a:lnTo>
                  <a:pt x="3155132" y="1419362"/>
                </a:lnTo>
                <a:lnTo>
                  <a:pt x="3160999" y="1374274"/>
                </a:lnTo>
                <a:close/>
                <a:moveTo>
                  <a:pt x="2496208" y="770986"/>
                </a:moveTo>
                <a:cubicBezTo>
                  <a:pt x="2113414" y="770986"/>
                  <a:pt x="1929581" y="1106902"/>
                  <a:pt x="1921633" y="1292845"/>
                </a:cubicBezTo>
                <a:cubicBezTo>
                  <a:pt x="1914712" y="1454769"/>
                  <a:pt x="1928136" y="1522392"/>
                  <a:pt x="1942445" y="1570340"/>
                </a:cubicBezTo>
                <a:cubicBezTo>
                  <a:pt x="1547199" y="1510736"/>
                  <a:pt x="1237189" y="1330681"/>
                  <a:pt x="815277" y="836121"/>
                </a:cubicBezTo>
                <a:cubicBezTo>
                  <a:pt x="618819" y="1229038"/>
                  <a:pt x="733086" y="1558961"/>
                  <a:pt x="965659" y="1735195"/>
                </a:cubicBezTo>
                <a:cubicBezTo>
                  <a:pt x="864541" y="1716416"/>
                  <a:pt x="662904" y="1695759"/>
                  <a:pt x="570453" y="1629310"/>
                </a:cubicBezTo>
                <a:cubicBezTo>
                  <a:pt x="597898" y="2016450"/>
                  <a:pt x="990931" y="2177657"/>
                  <a:pt x="1196057" y="2257108"/>
                </a:cubicBezTo>
                <a:cubicBezTo>
                  <a:pt x="1113718" y="2275887"/>
                  <a:pt x="943857" y="2321380"/>
                  <a:pt x="813848" y="2296824"/>
                </a:cubicBezTo>
                <a:cubicBezTo>
                  <a:pt x="926523" y="2634848"/>
                  <a:pt x="1326064" y="2611755"/>
                  <a:pt x="1486410" y="2607420"/>
                </a:cubicBezTo>
                <a:cubicBezTo>
                  <a:pt x="1297174" y="2749708"/>
                  <a:pt x="1000058" y="2795794"/>
                  <a:pt x="489408" y="2829018"/>
                </a:cubicBezTo>
                <a:cubicBezTo>
                  <a:pt x="914827" y="3139596"/>
                  <a:pt x="1734874" y="3242281"/>
                  <a:pt x="2062787" y="3146219"/>
                </a:cubicBezTo>
                <a:cubicBezTo>
                  <a:pt x="2763394" y="2903535"/>
                  <a:pt x="2915370" y="2621267"/>
                  <a:pt x="3074271" y="2105563"/>
                </a:cubicBezTo>
                <a:cubicBezTo>
                  <a:pt x="3173740" y="1733406"/>
                  <a:pt x="3145310" y="1648999"/>
                  <a:pt x="3207849" y="1493166"/>
                </a:cubicBezTo>
                <a:cubicBezTo>
                  <a:pt x="3270388" y="1337333"/>
                  <a:pt x="3414210" y="1276468"/>
                  <a:pt x="3449507" y="1170564"/>
                </a:cubicBezTo>
                <a:cubicBezTo>
                  <a:pt x="3349883" y="1192977"/>
                  <a:pt x="3252716" y="1239516"/>
                  <a:pt x="3140091" y="1227260"/>
                </a:cubicBezTo>
                <a:cubicBezTo>
                  <a:pt x="3219995" y="1183499"/>
                  <a:pt x="3274317" y="996523"/>
                  <a:pt x="3324107" y="851504"/>
                </a:cubicBezTo>
                <a:cubicBezTo>
                  <a:pt x="3215037" y="921165"/>
                  <a:pt x="3152155" y="998691"/>
                  <a:pt x="2995677" y="1008938"/>
                </a:cubicBezTo>
                <a:cubicBezTo>
                  <a:pt x="2884471" y="881691"/>
                  <a:pt x="2678487" y="770986"/>
                  <a:pt x="2496208" y="77098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Rounded Rectangle 3">
            <a:extLst>
              <a:ext uri="{FF2B5EF4-FFF2-40B4-BE49-F238E27FC236}">
                <a16:creationId xmlns:a16="http://schemas.microsoft.com/office/drawing/2014/main" xmlns="" id="{C2FE4DD9-BD0F-42FA-8558-1E2788EACC02}"/>
              </a:ext>
            </a:extLst>
          </p:cNvPr>
          <p:cNvSpPr>
            <a:spLocks noChangeAspect="1"/>
          </p:cNvSpPr>
          <p:nvPr/>
        </p:nvSpPr>
        <p:spPr>
          <a:xfrm>
            <a:off x="1958639" y="4187173"/>
            <a:ext cx="519265" cy="519265"/>
          </a:xfrm>
          <a:custGeom>
            <a:avLst/>
            <a:gdLst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59137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Rounded Rectangle 10">
            <a:extLst>
              <a:ext uri="{FF2B5EF4-FFF2-40B4-BE49-F238E27FC236}">
                <a16:creationId xmlns:a16="http://schemas.microsoft.com/office/drawing/2014/main" xmlns="" id="{798E328E-1056-4BD6-8D0A-FEC675AE63E6}"/>
              </a:ext>
            </a:extLst>
          </p:cNvPr>
          <p:cNvSpPr>
            <a:spLocks noChangeAspect="1"/>
          </p:cNvSpPr>
          <p:nvPr/>
        </p:nvSpPr>
        <p:spPr>
          <a:xfrm>
            <a:off x="3674014" y="4176626"/>
            <a:ext cx="521115" cy="529812"/>
          </a:xfrm>
          <a:custGeom>
            <a:avLst/>
            <a:gdLst/>
            <a:ahLst/>
            <a:cxnLst/>
            <a:rect l="l" t="t" r="r" b="b"/>
            <a:pathLst>
              <a:path w="3186824" h="3240000">
                <a:moveTo>
                  <a:pt x="2141174" y="1384899"/>
                </a:moveTo>
                <a:lnTo>
                  <a:pt x="2141174" y="1528887"/>
                </a:lnTo>
                <a:lnTo>
                  <a:pt x="1997174" y="1528887"/>
                </a:lnTo>
                <a:lnTo>
                  <a:pt x="1997174" y="1744911"/>
                </a:lnTo>
                <a:lnTo>
                  <a:pt x="2141174" y="1744911"/>
                </a:lnTo>
                <a:lnTo>
                  <a:pt x="2141174" y="1888899"/>
                </a:lnTo>
                <a:lnTo>
                  <a:pt x="2357174" y="1888899"/>
                </a:lnTo>
                <a:lnTo>
                  <a:pt x="2357174" y="1744911"/>
                </a:lnTo>
                <a:lnTo>
                  <a:pt x="2501174" y="1744911"/>
                </a:lnTo>
                <a:lnTo>
                  <a:pt x="2501174" y="1528887"/>
                </a:lnTo>
                <a:lnTo>
                  <a:pt x="2357174" y="1528887"/>
                </a:lnTo>
                <a:lnTo>
                  <a:pt x="2357174" y="1384899"/>
                </a:lnTo>
                <a:close/>
                <a:moveTo>
                  <a:pt x="1286582" y="1008157"/>
                </a:moveTo>
                <a:cubicBezTo>
                  <a:pt x="1148208" y="1006486"/>
                  <a:pt x="1009270" y="1051569"/>
                  <a:pt x="894997" y="1143711"/>
                </a:cubicBezTo>
                <a:cubicBezTo>
                  <a:pt x="666451" y="1327995"/>
                  <a:pt x="600947" y="1648602"/>
                  <a:pt x="738892" y="1907765"/>
                </a:cubicBezTo>
                <a:cubicBezTo>
                  <a:pt x="876837" y="2166928"/>
                  <a:pt x="1179371" y="2291639"/>
                  <a:pt x="1459875" y="2204971"/>
                </a:cubicBezTo>
                <a:cubicBezTo>
                  <a:pt x="1676459" y="2138053"/>
                  <a:pt x="1832801" y="1959669"/>
                  <a:pt x="1876637" y="1747242"/>
                </a:cubicBezTo>
                <a:lnTo>
                  <a:pt x="1879565" y="1747242"/>
                </a:lnTo>
                <a:lnTo>
                  <a:pt x="1879565" y="1728291"/>
                </a:lnTo>
                <a:cubicBezTo>
                  <a:pt x="1891883" y="1671800"/>
                  <a:pt x="1894168" y="1612713"/>
                  <a:pt x="1887545" y="1552862"/>
                </a:cubicBezTo>
                <a:lnTo>
                  <a:pt x="1879565" y="1553745"/>
                </a:lnTo>
                <a:lnTo>
                  <a:pt x="1879565" y="1531218"/>
                </a:lnTo>
                <a:lnTo>
                  <a:pt x="1231565" y="1531218"/>
                </a:lnTo>
                <a:lnTo>
                  <a:pt x="1231565" y="1747242"/>
                </a:lnTo>
                <a:lnTo>
                  <a:pt x="1565835" y="1747242"/>
                </a:lnTo>
                <a:cubicBezTo>
                  <a:pt x="1530201" y="1827940"/>
                  <a:pt x="1460959" y="1892348"/>
                  <a:pt x="1371795" y="1919897"/>
                </a:cubicBezTo>
                <a:cubicBezTo>
                  <a:pt x="1228031" y="1964316"/>
                  <a:pt x="1072976" y="1900399"/>
                  <a:pt x="1002277" y="1767573"/>
                </a:cubicBezTo>
                <a:cubicBezTo>
                  <a:pt x="931578" y="1634747"/>
                  <a:pt x="965150" y="1470429"/>
                  <a:pt x="1082284" y="1375980"/>
                </a:cubicBezTo>
                <a:cubicBezTo>
                  <a:pt x="1199418" y="1281531"/>
                  <a:pt x="1367118" y="1283556"/>
                  <a:pt x="1481937" y="1380807"/>
                </a:cubicBezTo>
                <a:lnTo>
                  <a:pt x="1674778" y="1153129"/>
                </a:lnTo>
                <a:cubicBezTo>
                  <a:pt x="1562764" y="1058254"/>
                  <a:pt x="1424955" y="1009828"/>
                  <a:pt x="1286582" y="1008157"/>
                </a:cubicBezTo>
                <a:close/>
                <a:moveTo>
                  <a:pt x="293028" y="0"/>
                </a:moveTo>
                <a:lnTo>
                  <a:pt x="2893796" y="0"/>
                </a:lnTo>
                <a:cubicBezTo>
                  <a:pt x="3055631" y="0"/>
                  <a:pt x="3186824" y="131193"/>
                  <a:pt x="3186824" y="293028"/>
                </a:cubicBezTo>
                <a:lnTo>
                  <a:pt x="3186824" y="2946972"/>
                </a:lnTo>
                <a:cubicBezTo>
                  <a:pt x="3186824" y="3108807"/>
                  <a:pt x="3055631" y="3240000"/>
                  <a:pt x="2893796" y="3240000"/>
                </a:cubicBezTo>
                <a:lnTo>
                  <a:pt x="293028" y="3240000"/>
                </a:lnTo>
                <a:cubicBezTo>
                  <a:pt x="131193" y="3240000"/>
                  <a:pt x="0" y="3108807"/>
                  <a:pt x="0" y="2946972"/>
                </a:cubicBezTo>
                <a:lnTo>
                  <a:pt x="0" y="293028"/>
                </a:lnTo>
                <a:cubicBezTo>
                  <a:pt x="0" y="131193"/>
                  <a:pt x="131193" y="0"/>
                  <a:pt x="2930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Block Arc 6">
            <a:extLst>
              <a:ext uri="{FF2B5EF4-FFF2-40B4-BE49-F238E27FC236}">
                <a16:creationId xmlns:a16="http://schemas.microsoft.com/office/drawing/2014/main" xmlns="" id="{62965521-2EFF-4BE9-866C-3D9369FA5C74}"/>
              </a:ext>
            </a:extLst>
          </p:cNvPr>
          <p:cNvSpPr/>
          <p:nvPr/>
        </p:nvSpPr>
        <p:spPr>
          <a:xfrm>
            <a:off x="4463480" y="4213116"/>
            <a:ext cx="488516" cy="493322"/>
          </a:xfrm>
          <a:custGeom>
            <a:avLst/>
            <a:gdLst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151233"/>
              <a:gd name="connsiteY0" fmla="*/ 2175617 h 3221116"/>
              <a:gd name="connsiteX1" fmla="*/ 2658205 w 3151233"/>
              <a:gd name="connsiteY1" fmla="*/ 2178566 h 3221116"/>
              <a:gd name="connsiteX2" fmla="*/ 2664630 w 3151233"/>
              <a:gd name="connsiteY2" fmla="*/ 2175617 h 3221116"/>
              <a:gd name="connsiteX3" fmla="*/ 1477043 w 3151233"/>
              <a:gd name="connsiteY3" fmla="*/ 1144372 h 3221116"/>
              <a:gd name="connsiteX4" fmla="*/ 1409070 w 3151233"/>
              <a:gd name="connsiteY4" fmla="*/ 1159393 h 3221116"/>
              <a:gd name="connsiteX5" fmla="*/ 1152384 w 3151233"/>
              <a:gd name="connsiteY5" fmla="*/ 1703728 h 3221116"/>
              <a:gd name="connsiteX6" fmla="*/ 1514013 w 3151233"/>
              <a:gd name="connsiteY6" fmla="*/ 2152290 h 3221116"/>
              <a:gd name="connsiteX7" fmla="*/ 1850815 w 3151233"/>
              <a:gd name="connsiteY7" fmla="*/ 1654259 h 3221116"/>
              <a:gd name="connsiteX8" fmla="*/ 1830467 w 3151233"/>
              <a:gd name="connsiteY8" fmla="*/ 1515986 h 3221116"/>
              <a:gd name="connsiteX9" fmla="*/ 1477043 w 3151233"/>
              <a:gd name="connsiteY9" fmla="*/ 1144372 h 3221116"/>
              <a:gd name="connsiteX10" fmla="*/ 1651152 w 3151233"/>
              <a:gd name="connsiteY10" fmla="*/ 501 h 3221116"/>
              <a:gd name="connsiteX11" fmla="*/ 2580395 w 3151233"/>
              <a:gd name="connsiteY11" fmla="*/ 324821 h 3221116"/>
              <a:gd name="connsiteX12" fmla="*/ 3030464 w 3151233"/>
              <a:gd name="connsiteY12" fmla="*/ 2249544 h 3221116"/>
              <a:gd name="connsiteX13" fmla="*/ 2585849 w 3151233"/>
              <a:gd name="connsiteY13" fmla="*/ 2588887 h 3221116"/>
              <a:gd name="connsiteX14" fmla="*/ 1973374 w 3151233"/>
              <a:gd name="connsiteY14" fmla="*/ 2195096 h 3221116"/>
              <a:gd name="connsiteX15" fmla="*/ 1390827 w 3151233"/>
              <a:gd name="connsiteY15" fmla="*/ 2527630 h 3221116"/>
              <a:gd name="connsiteX16" fmla="*/ 783896 w 3151233"/>
              <a:gd name="connsiteY16" fmla="*/ 1665044 h 3221116"/>
              <a:gd name="connsiteX17" fmla="*/ 1268509 w 3151233"/>
              <a:gd name="connsiteY17" fmla="*/ 819983 h 3221116"/>
              <a:gd name="connsiteX18" fmla="*/ 1328805 w 3151233"/>
              <a:gd name="connsiteY18" fmla="*/ 807930 h 3221116"/>
              <a:gd name="connsiteX19" fmla="*/ 1390827 w 3151233"/>
              <a:gd name="connsiteY19" fmla="*/ 802457 h 3221116"/>
              <a:gd name="connsiteX20" fmla="*/ 1462242 w 3151233"/>
              <a:gd name="connsiteY20" fmla="*/ 801708 h 3221116"/>
              <a:gd name="connsiteX21" fmla="*/ 1956122 w 3151233"/>
              <a:gd name="connsiteY21" fmla="*/ 1110076 h 3221116"/>
              <a:gd name="connsiteX22" fmla="*/ 1973374 w 3151233"/>
              <a:gd name="connsiteY22" fmla="*/ 875315 h 3221116"/>
              <a:gd name="connsiteX23" fmla="*/ 2333414 w 3151233"/>
              <a:gd name="connsiteY23" fmla="*/ 875315 h 3221116"/>
              <a:gd name="connsiteX24" fmla="*/ 2324788 w 3151233"/>
              <a:gd name="connsiteY24" fmla="*/ 2054049 h 3221116"/>
              <a:gd name="connsiteX25" fmla="*/ 2661746 w 3151233"/>
              <a:gd name="connsiteY25" fmla="*/ 2179658 h 3221116"/>
              <a:gd name="connsiteX26" fmla="*/ 2691046 w 3151233"/>
              <a:gd name="connsiteY26" fmla="*/ 2188689 h 3221116"/>
              <a:gd name="connsiteX27" fmla="*/ 2667011 w 3151233"/>
              <a:gd name="connsiteY27" fmla="*/ 2175828 h 3221116"/>
              <a:gd name="connsiteX28" fmla="*/ 2332141 w 3151233"/>
              <a:gd name="connsiteY28" fmla="*/ 653899 h 3221116"/>
              <a:gd name="connsiteX29" fmla="*/ 776764 w 3151233"/>
              <a:gd name="connsiteY29" fmla="*/ 749845 h 3221116"/>
              <a:gd name="connsiteX30" fmla="*/ 631487 w 3151233"/>
              <a:gd name="connsiteY30" fmla="*/ 2301392 h 3221116"/>
              <a:gd name="connsiteX31" fmla="*/ 2142017 w 3151233"/>
              <a:gd name="connsiteY31" fmla="*/ 2684410 h 3221116"/>
              <a:gd name="connsiteX32" fmla="*/ 2324866 w 3151233"/>
              <a:gd name="connsiteY32" fmla="*/ 3053856 h 3221116"/>
              <a:gd name="connsiteX33" fmla="*/ 294693 w 3151233"/>
              <a:gd name="connsiteY33" fmla="*/ 2539075 h 3221116"/>
              <a:gd name="connsiteX34" fmla="*/ 489947 w 3151233"/>
              <a:gd name="connsiteY34" fmla="*/ 453774 h 3221116"/>
              <a:gd name="connsiteX35" fmla="*/ 1651152 w 3151233"/>
              <a:gd name="connsiteY35" fmla="*/ 501 h 3221116"/>
              <a:gd name="connsiteX0" fmla="*/ 2664630 w 3161851"/>
              <a:gd name="connsiteY0" fmla="*/ 2175617 h 3221116"/>
              <a:gd name="connsiteX1" fmla="*/ 2658205 w 3161851"/>
              <a:gd name="connsiteY1" fmla="*/ 2178566 h 3221116"/>
              <a:gd name="connsiteX2" fmla="*/ 2664630 w 3161851"/>
              <a:gd name="connsiteY2" fmla="*/ 2175617 h 3221116"/>
              <a:gd name="connsiteX3" fmla="*/ 1477043 w 3161851"/>
              <a:gd name="connsiteY3" fmla="*/ 1144372 h 3221116"/>
              <a:gd name="connsiteX4" fmla="*/ 1409070 w 3161851"/>
              <a:gd name="connsiteY4" fmla="*/ 1159393 h 3221116"/>
              <a:gd name="connsiteX5" fmla="*/ 1152384 w 3161851"/>
              <a:gd name="connsiteY5" fmla="*/ 1703728 h 3221116"/>
              <a:gd name="connsiteX6" fmla="*/ 1514013 w 3161851"/>
              <a:gd name="connsiteY6" fmla="*/ 2152290 h 3221116"/>
              <a:gd name="connsiteX7" fmla="*/ 1850815 w 3161851"/>
              <a:gd name="connsiteY7" fmla="*/ 1654259 h 3221116"/>
              <a:gd name="connsiteX8" fmla="*/ 1830467 w 3161851"/>
              <a:gd name="connsiteY8" fmla="*/ 1515986 h 3221116"/>
              <a:gd name="connsiteX9" fmla="*/ 1477043 w 3161851"/>
              <a:gd name="connsiteY9" fmla="*/ 1144372 h 3221116"/>
              <a:gd name="connsiteX10" fmla="*/ 1651152 w 3161851"/>
              <a:gd name="connsiteY10" fmla="*/ 501 h 3221116"/>
              <a:gd name="connsiteX11" fmla="*/ 2580395 w 3161851"/>
              <a:gd name="connsiteY11" fmla="*/ 324821 h 3221116"/>
              <a:gd name="connsiteX12" fmla="*/ 3030464 w 3161851"/>
              <a:gd name="connsiteY12" fmla="*/ 2249544 h 3221116"/>
              <a:gd name="connsiteX13" fmla="*/ 2585849 w 3161851"/>
              <a:gd name="connsiteY13" fmla="*/ 2588887 h 3221116"/>
              <a:gd name="connsiteX14" fmla="*/ 1973374 w 3161851"/>
              <a:gd name="connsiteY14" fmla="*/ 2195096 h 3221116"/>
              <a:gd name="connsiteX15" fmla="*/ 1390827 w 3161851"/>
              <a:gd name="connsiteY15" fmla="*/ 2527630 h 3221116"/>
              <a:gd name="connsiteX16" fmla="*/ 783896 w 3161851"/>
              <a:gd name="connsiteY16" fmla="*/ 1665044 h 3221116"/>
              <a:gd name="connsiteX17" fmla="*/ 1268509 w 3161851"/>
              <a:gd name="connsiteY17" fmla="*/ 819983 h 3221116"/>
              <a:gd name="connsiteX18" fmla="*/ 1328805 w 3161851"/>
              <a:gd name="connsiteY18" fmla="*/ 807930 h 3221116"/>
              <a:gd name="connsiteX19" fmla="*/ 1390827 w 3161851"/>
              <a:gd name="connsiteY19" fmla="*/ 802457 h 3221116"/>
              <a:gd name="connsiteX20" fmla="*/ 1462242 w 3161851"/>
              <a:gd name="connsiteY20" fmla="*/ 801708 h 3221116"/>
              <a:gd name="connsiteX21" fmla="*/ 1956122 w 3161851"/>
              <a:gd name="connsiteY21" fmla="*/ 1110076 h 3221116"/>
              <a:gd name="connsiteX22" fmla="*/ 1973374 w 3161851"/>
              <a:gd name="connsiteY22" fmla="*/ 875315 h 3221116"/>
              <a:gd name="connsiteX23" fmla="*/ 2333414 w 3161851"/>
              <a:gd name="connsiteY23" fmla="*/ 875315 h 3221116"/>
              <a:gd name="connsiteX24" fmla="*/ 2324788 w 3161851"/>
              <a:gd name="connsiteY24" fmla="*/ 2054049 h 3221116"/>
              <a:gd name="connsiteX25" fmla="*/ 2661746 w 3161851"/>
              <a:gd name="connsiteY25" fmla="*/ 2179658 h 3221116"/>
              <a:gd name="connsiteX26" fmla="*/ 2691046 w 3161851"/>
              <a:gd name="connsiteY26" fmla="*/ 2188689 h 3221116"/>
              <a:gd name="connsiteX27" fmla="*/ 2667011 w 3161851"/>
              <a:gd name="connsiteY27" fmla="*/ 2175828 h 3221116"/>
              <a:gd name="connsiteX28" fmla="*/ 2332141 w 3161851"/>
              <a:gd name="connsiteY28" fmla="*/ 653899 h 3221116"/>
              <a:gd name="connsiteX29" fmla="*/ 776764 w 3161851"/>
              <a:gd name="connsiteY29" fmla="*/ 749845 h 3221116"/>
              <a:gd name="connsiteX30" fmla="*/ 631487 w 3161851"/>
              <a:gd name="connsiteY30" fmla="*/ 2301392 h 3221116"/>
              <a:gd name="connsiteX31" fmla="*/ 2142017 w 3161851"/>
              <a:gd name="connsiteY31" fmla="*/ 2684410 h 3221116"/>
              <a:gd name="connsiteX32" fmla="*/ 2324866 w 3161851"/>
              <a:gd name="connsiteY32" fmla="*/ 3053856 h 3221116"/>
              <a:gd name="connsiteX33" fmla="*/ 294693 w 3161851"/>
              <a:gd name="connsiteY33" fmla="*/ 2539075 h 3221116"/>
              <a:gd name="connsiteX34" fmla="*/ 489947 w 3161851"/>
              <a:gd name="connsiteY34" fmla="*/ 453774 h 3221116"/>
              <a:gd name="connsiteX35" fmla="*/ 1651152 w 3161851"/>
              <a:gd name="connsiteY35" fmla="*/ 501 h 3221116"/>
              <a:gd name="connsiteX0" fmla="*/ 2664630 w 3182629"/>
              <a:gd name="connsiteY0" fmla="*/ 2175617 h 3221116"/>
              <a:gd name="connsiteX1" fmla="*/ 2658205 w 3182629"/>
              <a:gd name="connsiteY1" fmla="*/ 2178566 h 3221116"/>
              <a:gd name="connsiteX2" fmla="*/ 2664630 w 3182629"/>
              <a:gd name="connsiteY2" fmla="*/ 2175617 h 3221116"/>
              <a:gd name="connsiteX3" fmla="*/ 1477043 w 3182629"/>
              <a:gd name="connsiteY3" fmla="*/ 1144372 h 3221116"/>
              <a:gd name="connsiteX4" fmla="*/ 1409070 w 3182629"/>
              <a:gd name="connsiteY4" fmla="*/ 1159393 h 3221116"/>
              <a:gd name="connsiteX5" fmla="*/ 1152384 w 3182629"/>
              <a:gd name="connsiteY5" fmla="*/ 1703728 h 3221116"/>
              <a:gd name="connsiteX6" fmla="*/ 1514013 w 3182629"/>
              <a:gd name="connsiteY6" fmla="*/ 2152290 h 3221116"/>
              <a:gd name="connsiteX7" fmla="*/ 1850815 w 3182629"/>
              <a:gd name="connsiteY7" fmla="*/ 1654259 h 3221116"/>
              <a:gd name="connsiteX8" fmla="*/ 1830467 w 3182629"/>
              <a:gd name="connsiteY8" fmla="*/ 1515986 h 3221116"/>
              <a:gd name="connsiteX9" fmla="*/ 1477043 w 3182629"/>
              <a:gd name="connsiteY9" fmla="*/ 1144372 h 3221116"/>
              <a:gd name="connsiteX10" fmla="*/ 1651152 w 3182629"/>
              <a:gd name="connsiteY10" fmla="*/ 501 h 3221116"/>
              <a:gd name="connsiteX11" fmla="*/ 2580395 w 3182629"/>
              <a:gd name="connsiteY11" fmla="*/ 324821 h 3221116"/>
              <a:gd name="connsiteX12" fmla="*/ 3030464 w 3182629"/>
              <a:gd name="connsiteY12" fmla="*/ 2249544 h 3221116"/>
              <a:gd name="connsiteX13" fmla="*/ 2585849 w 3182629"/>
              <a:gd name="connsiteY13" fmla="*/ 2588887 h 3221116"/>
              <a:gd name="connsiteX14" fmla="*/ 1973374 w 3182629"/>
              <a:gd name="connsiteY14" fmla="*/ 2195096 h 3221116"/>
              <a:gd name="connsiteX15" fmla="*/ 1390827 w 3182629"/>
              <a:gd name="connsiteY15" fmla="*/ 2527630 h 3221116"/>
              <a:gd name="connsiteX16" fmla="*/ 783896 w 3182629"/>
              <a:gd name="connsiteY16" fmla="*/ 1665044 h 3221116"/>
              <a:gd name="connsiteX17" fmla="*/ 1268509 w 3182629"/>
              <a:gd name="connsiteY17" fmla="*/ 819983 h 3221116"/>
              <a:gd name="connsiteX18" fmla="*/ 1328805 w 3182629"/>
              <a:gd name="connsiteY18" fmla="*/ 807930 h 3221116"/>
              <a:gd name="connsiteX19" fmla="*/ 1390827 w 3182629"/>
              <a:gd name="connsiteY19" fmla="*/ 802457 h 3221116"/>
              <a:gd name="connsiteX20" fmla="*/ 1462242 w 3182629"/>
              <a:gd name="connsiteY20" fmla="*/ 801708 h 3221116"/>
              <a:gd name="connsiteX21" fmla="*/ 1956122 w 3182629"/>
              <a:gd name="connsiteY21" fmla="*/ 1110076 h 3221116"/>
              <a:gd name="connsiteX22" fmla="*/ 1973374 w 3182629"/>
              <a:gd name="connsiteY22" fmla="*/ 875315 h 3221116"/>
              <a:gd name="connsiteX23" fmla="*/ 2333414 w 3182629"/>
              <a:gd name="connsiteY23" fmla="*/ 875315 h 3221116"/>
              <a:gd name="connsiteX24" fmla="*/ 2324788 w 3182629"/>
              <a:gd name="connsiteY24" fmla="*/ 2054049 h 3221116"/>
              <a:gd name="connsiteX25" fmla="*/ 2661746 w 3182629"/>
              <a:gd name="connsiteY25" fmla="*/ 2179658 h 3221116"/>
              <a:gd name="connsiteX26" fmla="*/ 2691046 w 3182629"/>
              <a:gd name="connsiteY26" fmla="*/ 2188689 h 3221116"/>
              <a:gd name="connsiteX27" fmla="*/ 2667011 w 3182629"/>
              <a:gd name="connsiteY27" fmla="*/ 2175828 h 3221116"/>
              <a:gd name="connsiteX28" fmla="*/ 2332141 w 3182629"/>
              <a:gd name="connsiteY28" fmla="*/ 653899 h 3221116"/>
              <a:gd name="connsiteX29" fmla="*/ 776764 w 3182629"/>
              <a:gd name="connsiteY29" fmla="*/ 749845 h 3221116"/>
              <a:gd name="connsiteX30" fmla="*/ 631487 w 3182629"/>
              <a:gd name="connsiteY30" fmla="*/ 2301392 h 3221116"/>
              <a:gd name="connsiteX31" fmla="*/ 2142017 w 3182629"/>
              <a:gd name="connsiteY31" fmla="*/ 2684410 h 3221116"/>
              <a:gd name="connsiteX32" fmla="*/ 2324866 w 3182629"/>
              <a:gd name="connsiteY32" fmla="*/ 3053856 h 3221116"/>
              <a:gd name="connsiteX33" fmla="*/ 294693 w 3182629"/>
              <a:gd name="connsiteY33" fmla="*/ 2539075 h 3221116"/>
              <a:gd name="connsiteX34" fmla="*/ 489947 w 3182629"/>
              <a:gd name="connsiteY34" fmla="*/ 453774 h 3221116"/>
              <a:gd name="connsiteX35" fmla="*/ 1651152 w 3182629"/>
              <a:gd name="connsiteY35" fmla="*/ 501 h 3221116"/>
              <a:gd name="connsiteX0" fmla="*/ 2664630 w 3189723"/>
              <a:gd name="connsiteY0" fmla="*/ 2175617 h 3221116"/>
              <a:gd name="connsiteX1" fmla="*/ 2658205 w 3189723"/>
              <a:gd name="connsiteY1" fmla="*/ 2178566 h 3221116"/>
              <a:gd name="connsiteX2" fmla="*/ 2664630 w 3189723"/>
              <a:gd name="connsiteY2" fmla="*/ 2175617 h 3221116"/>
              <a:gd name="connsiteX3" fmla="*/ 1477043 w 3189723"/>
              <a:gd name="connsiteY3" fmla="*/ 1144372 h 3221116"/>
              <a:gd name="connsiteX4" fmla="*/ 1409070 w 3189723"/>
              <a:gd name="connsiteY4" fmla="*/ 1159393 h 3221116"/>
              <a:gd name="connsiteX5" fmla="*/ 1152384 w 3189723"/>
              <a:gd name="connsiteY5" fmla="*/ 1703728 h 3221116"/>
              <a:gd name="connsiteX6" fmla="*/ 1514013 w 3189723"/>
              <a:gd name="connsiteY6" fmla="*/ 2152290 h 3221116"/>
              <a:gd name="connsiteX7" fmla="*/ 1850815 w 3189723"/>
              <a:gd name="connsiteY7" fmla="*/ 1654259 h 3221116"/>
              <a:gd name="connsiteX8" fmla="*/ 1830467 w 3189723"/>
              <a:gd name="connsiteY8" fmla="*/ 1515986 h 3221116"/>
              <a:gd name="connsiteX9" fmla="*/ 1477043 w 3189723"/>
              <a:gd name="connsiteY9" fmla="*/ 1144372 h 3221116"/>
              <a:gd name="connsiteX10" fmla="*/ 1651152 w 3189723"/>
              <a:gd name="connsiteY10" fmla="*/ 501 h 3221116"/>
              <a:gd name="connsiteX11" fmla="*/ 2580395 w 3189723"/>
              <a:gd name="connsiteY11" fmla="*/ 324821 h 3221116"/>
              <a:gd name="connsiteX12" fmla="*/ 3030464 w 3189723"/>
              <a:gd name="connsiteY12" fmla="*/ 2249544 h 3221116"/>
              <a:gd name="connsiteX13" fmla="*/ 2585849 w 3189723"/>
              <a:gd name="connsiteY13" fmla="*/ 2588887 h 3221116"/>
              <a:gd name="connsiteX14" fmla="*/ 1973374 w 3189723"/>
              <a:gd name="connsiteY14" fmla="*/ 2195096 h 3221116"/>
              <a:gd name="connsiteX15" fmla="*/ 1390827 w 3189723"/>
              <a:gd name="connsiteY15" fmla="*/ 2527630 h 3221116"/>
              <a:gd name="connsiteX16" fmla="*/ 783896 w 3189723"/>
              <a:gd name="connsiteY16" fmla="*/ 1665044 h 3221116"/>
              <a:gd name="connsiteX17" fmla="*/ 1268509 w 3189723"/>
              <a:gd name="connsiteY17" fmla="*/ 819983 h 3221116"/>
              <a:gd name="connsiteX18" fmla="*/ 1328805 w 3189723"/>
              <a:gd name="connsiteY18" fmla="*/ 807930 h 3221116"/>
              <a:gd name="connsiteX19" fmla="*/ 1390827 w 3189723"/>
              <a:gd name="connsiteY19" fmla="*/ 802457 h 3221116"/>
              <a:gd name="connsiteX20" fmla="*/ 1462242 w 3189723"/>
              <a:gd name="connsiteY20" fmla="*/ 801708 h 3221116"/>
              <a:gd name="connsiteX21" fmla="*/ 1956122 w 3189723"/>
              <a:gd name="connsiteY21" fmla="*/ 1110076 h 3221116"/>
              <a:gd name="connsiteX22" fmla="*/ 1973374 w 3189723"/>
              <a:gd name="connsiteY22" fmla="*/ 875315 h 3221116"/>
              <a:gd name="connsiteX23" fmla="*/ 2333414 w 3189723"/>
              <a:gd name="connsiteY23" fmla="*/ 875315 h 3221116"/>
              <a:gd name="connsiteX24" fmla="*/ 2324788 w 3189723"/>
              <a:gd name="connsiteY24" fmla="*/ 2054049 h 3221116"/>
              <a:gd name="connsiteX25" fmla="*/ 2661746 w 3189723"/>
              <a:gd name="connsiteY25" fmla="*/ 2179658 h 3221116"/>
              <a:gd name="connsiteX26" fmla="*/ 2691046 w 3189723"/>
              <a:gd name="connsiteY26" fmla="*/ 2188689 h 3221116"/>
              <a:gd name="connsiteX27" fmla="*/ 2667011 w 3189723"/>
              <a:gd name="connsiteY27" fmla="*/ 2175828 h 3221116"/>
              <a:gd name="connsiteX28" fmla="*/ 2332141 w 3189723"/>
              <a:gd name="connsiteY28" fmla="*/ 653899 h 3221116"/>
              <a:gd name="connsiteX29" fmla="*/ 776764 w 3189723"/>
              <a:gd name="connsiteY29" fmla="*/ 749845 h 3221116"/>
              <a:gd name="connsiteX30" fmla="*/ 631487 w 3189723"/>
              <a:gd name="connsiteY30" fmla="*/ 2301392 h 3221116"/>
              <a:gd name="connsiteX31" fmla="*/ 2142017 w 3189723"/>
              <a:gd name="connsiteY31" fmla="*/ 2684410 h 3221116"/>
              <a:gd name="connsiteX32" fmla="*/ 2324866 w 3189723"/>
              <a:gd name="connsiteY32" fmla="*/ 3053856 h 3221116"/>
              <a:gd name="connsiteX33" fmla="*/ 294693 w 3189723"/>
              <a:gd name="connsiteY33" fmla="*/ 2539075 h 3221116"/>
              <a:gd name="connsiteX34" fmla="*/ 489947 w 3189723"/>
              <a:gd name="connsiteY34" fmla="*/ 453774 h 3221116"/>
              <a:gd name="connsiteX35" fmla="*/ 1651152 w 3189723"/>
              <a:gd name="connsiteY35" fmla="*/ 501 h 322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189723" h="3221116">
                <a:moveTo>
                  <a:pt x="2664630" y="2175617"/>
                </a:moveTo>
                <a:lnTo>
                  <a:pt x="2658205" y="2178566"/>
                </a:lnTo>
                <a:cubicBezTo>
                  <a:pt x="2662222" y="2175972"/>
                  <a:pt x="2664284" y="2175096"/>
                  <a:pt x="2664630" y="2175617"/>
                </a:cubicBezTo>
                <a:close/>
                <a:moveTo>
                  <a:pt x="1477043" y="1144372"/>
                </a:moveTo>
                <a:lnTo>
                  <a:pt x="1409070" y="1159393"/>
                </a:lnTo>
                <a:cubicBezTo>
                  <a:pt x="1167974" y="1216277"/>
                  <a:pt x="1134894" y="1538245"/>
                  <a:pt x="1152384" y="1703728"/>
                </a:cubicBezTo>
                <a:cubicBezTo>
                  <a:pt x="1169874" y="1869211"/>
                  <a:pt x="1272747" y="2156947"/>
                  <a:pt x="1514013" y="2152290"/>
                </a:cubicBezTo>
                <a:cubicBezTo>
                  <a:pt x="1680659" y="2149073"/>
                  <a:pt x="1865876" y="1940767"/>
                  <a:pt x="1850815" y="1654259"/>
                </a:cubicBezTo>
                <a:cubicBezTo>
                  <a:pt x="1844015" y="1608142"/>
                  <a:pt x="1837162" y="1561942"/>
                  <a:pt x="1830467" y="1515986"/>
                </a:cubicBezTo>
                <a:cubicBezTo>
                  <a:pt x="1779361" y="1292438"/>
                  <a:pt x="1635542" y="1134285"/>
                  <a:pt x="1477043" y="1144372"/>
                </a:cubicBezTo>
                <a:close/>
                <a:moveTo>
                  <a:pt x="1651152" y="501"/>
                </a:moveTo>
                <a:cubicBezTo>
                  <a:pt x="1977584" y="8635"/>
                  <a:pt x="2235425" y="52153"/>
                  <a:pt x="2580395" y="324821"/>
                </a:cubicBezTo>
                <a:cubicBezTo>
                  <a:pt x="3000061" y="656529"/>
                  <a:pt x="3430704" y="1549940"/>
                  <a:pt x="3030464" y="2249544"/>
                </a:cubicBezTo>
                <a:cubicBezTo>
                  <a:pt x="2882259" y="2451798"/>
                  <a:pt x="2785813" y="2507403"/>
                  <a:pt x="2585849" y="2588887"/>
                </a:cubicBezTo>
                <a:cubicBezTo>
                  <a:pt x="2194785" y="2615774"/>
                  <a:pt x="1984876" y="2478759"/>
                  <a:pt x="1973374" y="2195096"/>
                </a:cubicBezTo>
                <a:cubicBezTo>
                  <a:pt x="1841986" y="2496540"/>
                  <a:pt x="1610941" y="2555551"/>
                  <a:pt x="1390827" y="2527630"/>
                </a:cubicBezTo>
                <a:cubicBezTo>
                  <a:pt x="1131071" y="2494680"/>
                  <a:pt x="853863" y="2136270"/>
                  <a:pt x="783896" y="1665044"/>
                </a:cubicBezTo>
                <a:cubicBezTo>
                  <a:pt x="715204" y="1202409"/>
                  <a:pt x="991941" y="900416"/>
                  <a:pt x="1268509" y="819983"/>
                </a:cubicBezTo>
                <a:cubicBezTo>
                  <a:pt x="1288264" y="814237"/>
                  <a:pt x="1308391" y="810536"/>
                  <a:pt x="1328805" y="807930"/>
                </a:cubicBezTo>
                <a:cubicBezTo>
                  <a:pt x="1349219" y="805325"/>
                  <a:pt x="1369921" y="803817"/>
                  <a:pt x="1390827" y="802457"/>
                </a:cubicBezTo>
                <a:cubicBezTo>
                  <a:pt x="1416795" y="800769"/>
                  <a:pt x="1355770" y="788713"/>
                  <a:pt x="1462242" y="801708"/>
                </a:cubicBezTo>
                <a:cubicBezTo>
                  <a:pt x="1599590" y="818472"/>
                  <a:pt x="1776043" y="890774"/>
                  <a:pt x="1956122" y="1110076"/>
                </a:cubicBezTo>
                <a:lnTo>
                  <a:pt x="1973374" y="875315"/>
                </a:lnTo>
                <a:lnTo>
                  <a:pt x="2333414" y="875315"/>
                </a:lnTo>
                <a:cubicBezTo>
                  <a:pt x="2330539" y="1325736"/>
                  <a:pt x="2327663" y="1603628"/>
                  <a:pt x="2324788" y="2054049"/>
                </a:cubicBezTo>
                <a:cubicBezTo>
                  <a:pt x="2290850" y="2479718"/>
                  <a:pt x="2627788" y="2217580"/>
                  <a:pt x="2661746" y="2179658"/>
                </a:cubicBezTo>
                <a:lnTo>
                  <a:pt x="2691046" y="2188689"/>
                </a:lnTo>
                <a:lnTo>
                  <a:pt x="2667011" y="2175828"/>
                </a:lnTo>
                <a:cubicBezTo>
                  <a:pt x="2945550" y="1655295"/>
                  <a:pt x="2803444" y="1009445"/>
                  <a:pt x="2332141" y="653899"/>
                </a:cubicBezTo>
                <a:cubicBezTo>
                  <a:pt x="1860838" y="298353"/>
                  <a:pt x="1200794" y="339069"/>
                  <a:pt x="776764" y="749845"/>
                </a:cubicBezTo>
                <a:cubicBezTo>
                  <a:pt x="352733" y="1160621"/>
                  <a:pt x="291083" y="1819040"/>
                  <a:pt x="631487" y="2301392"/>
                </a:cubicBezTo>
                <a:cubicBezTo>
                  <a:pt x="971891" y="2783745"/>
                  <a:pt x="1612904" y="2946283"/>
                  <a:pt x="2142017" y="2684410"/>
                </a:cubicBezTo>
                <a:lnTo>
                  <a:pt x="2324866" y="3053856"/>
                </a:lnTo>
                <a:cubicBezTo>
                  <a:pt x="1613730" y="3405817"/>
                  <a:pt x="752200" y="3187363"/>
                  <a:pt x="294693" y="2539075"/>
                </a:cubicBezTo>
                <a:cubicBezTo>
                  <a:pt x="-162814" y="1890787"/>
                  <a:pt x="-79956" y="1005863"/>
                  <a:pt x="489947" y="453774"/>
                </a:cubicBezTo>
                <a:cubicBezTo>
                  <a:pt x="810518" y="143225"/>
                  <a:pt x="1231454" y="-9956"/>
                  <a:pt x="1651152" y="5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thuytinhthe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9394" y="1412781"/>
            <a:ext cx="3005141" cy="21960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2750486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dirty="0" smtClean="0"/>
              <a:t>TỔNG HỢP</a:t>
            </a:r>
            <a:endParaRPr lang="ko-KR" alt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73936048"/>
              </p:ext>
            </p:extLst>
          </p:nvPr>
        </p:nvGraphicFramePr>
        <p:xfrm>
          <a:off x="1007435" y="1719097"/>
          <a:ext cx="10177131" cy="3245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02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402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4024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560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900" b="0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Tiêu</a:t>
                      </a:r>
                      <a:r>
                        <a:rPr lang="en-US" altLang="ko-KR" sz="1900" b="0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1900" b="0" baseline="0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chuẩn</a:t>
                      </a:r>
                      <a:endParaRPr lang="ko-KR" altLang="en-US" sz="19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b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ĐẠT</a:t>
                      </a:r>
                      <a:endParaRPr lang="ko-KR" altLang="en-US" sz="19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900" b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KHÁ</a:t>
                      </a:r>
                      <a:endParaRPr lang="ko-KR" altLang="en-US" sz="19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900" b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TỐT</a:t>
                      </a:r>
                      <a:endParaRPr lang="ko-KR" altLang="en-US" sz="19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Tiêu</a:t>
                      </a:r>
                      <a:r>
                        <a:rPr lang="en-US" altLang="ko-KR" sz="16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16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chuẩn</a:t>
                      </a:r>
                      <a:r>
                        <a:rPr lang="en-US" altLang="ko-KR" sz="16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1</a:t>
                      </a:r>
                      <a:endParaRPr lang="ko-KR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0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0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Tiêu</a:t>
                      </a:r>
                      <a:r>
                        <a:rPr lang="en-US" altLang="ko-KR" sz="16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16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chuẩn</a:t>
                      </a:r>
                      <a:r>
                        <a:rPr lang="en-US" altLang="ko-KR" sz="16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2</a:t>
                      </a:r>
                      <a:endParaRPr lang="ko-KR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0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rgbClr val="C00000"/>
                          </a:solidFill>
                          <a:latin typeface="+mn-lt"/>
                          <a:cs typeface="Arial" pitchFamily="34" charset="0"/>
                        </a:rPr>
                        <a:t>1</a:t>
                      </a:r>
                      <a:endParaRPr lang="ko-KR" altLang="en-US" sz="1600" dirty="0">
                        <a:solidFill>
                          <a:srgbClr val="C0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4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Tiêu</a:t>
                      </a:r>
                      <a:r>
                        <a:rPr lang="en-US" altLang="ko-KR" sz="16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16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chuản</a:t>
                      </a:r>
                      <a:r>
                        <a:rPr lang="en-US" altLang="ko-KR" sz="16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3</a:t>
                      </a:r>
                      <a:endParaRPr lang="ko-KR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0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3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0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Tiêu</a:t>
                      </a:r>
                      <a:r>
                        <a:rPr lang="en-US" altLang="ko-KR" sz="16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16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chuẩn</a:t>
                      </a:r>
                      <a:r>
                        <a:rPr lang="en-US" altLang="ko-KR" sz="16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4</a:t>
                      </a:r>
                      <a:endParaRPr lang="ko-KR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0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0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3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Tiêu</a:t>
                      </a:r>
                      <a:r>
                        <a:rPr lang="en-US" altLang="ko-KR" sz="16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16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chuẩn</a:t>
                      </a:r>
                      <a:r>
                        <a:rPr lang="en-US" altLang="ko-KR" sz="16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5</a:t>
                      </a:r>
                      <a:endParaRPr lang="ko-KR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0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0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latinLnBrk="1"/>
                      <a:endParaRPr lang="ko-KR" altLang="en-US" sz="2500" dirty="0">
                        <a:latin typeface="+mn-lt"/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9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900" b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6</a:t>
                      </a:r>
                      <a:endParaRPr lang="ko-KR" altLang="en-US" sz="19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900" b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9</a:t>
                      </a:r>
                      <a:endParaRPr lang="ko-KR" altLang="en-US" sz="19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885962" y="5554927"/>
            <a:ext cx="134414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altLang="ko-KR" sz="1600" b="1" dirty="0" err="1" smtClean="0">
                <a:solidFill>
                  <a:schemeClr val="bg1"/>
                </a:solidFill>
                <a:cs typeface="Arial" pitchFamily="34" charset="0"/>
              </a:rPr>
              <a:t>Xếp</a:t>
            </a:r>
            <a:r>
              <a:rPr lang="en-US" altLang="ko-KR" sz="16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b="1" dirty="0" err="1" smtClean="0">
                <a:solidFill>
                  <a:schemeClr val="bg1"/>
                </a:solidFill>
                <a:cs typeface="Arial" pitchFamily="34" charset="0"/>
              </a:rPr>
              <a:t>loại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4818" y="5547254"/>
            <a:ext cx="1344149" cy="369332"/>
          </a:xfrm>
          <a:prstGeom prst="rect">
            <a:avLst/>
          </a:prstGeom>
          <a:solidFill>
            <a:schemeClr val="accent3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altLang="ko-KR" sz="1600" b="1" dirty="0" err="1" smtClean="0">
                <a:solidFill>
                  <a:schemeClr val="bg1"/>
                </a:solidFill>
                <a:cs typeface="Arial" pitchFamily="34" charset="0"/>
              </a:rPr>
              <a:t>Khá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9436839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48" y="3709358"/>
            <a:ext cx="12192000" cy="828135"/>
          </a:xfrm>
        </p:spPr>
        <p:txBody>
          <a:bodyPr/>
          <a:lstStyle/>
          <a:p>
            <a:r>
              <a:rPr lang="en-US" altLang="ko-KR" sz="2800" dirty="0" smtClean="0">
                <a:solidFill>
                  <a:schemeClr val="tx2">
                    <a:lumMod val="50000"/>
                  </a:schemeClr>
                </a:solidFill>
              </a:rPr>
              <a:t>CẢM ƠN QUÝ THẦY CÔ ĐÃ </a:t>
            </a:r>
          </a:p>
          <a:p>
            <a:r>
              <a:rPr lang="en-US" altLang="ko-KR" sz="2800" dirty="0" smtClean="0">
                <a:solidFill>
                  <a:schemeClr val="tx2">
                    <a:lumMod val="50000"/>
                  </a:schemeClr>
                </a:solidFill>
              </a:rPr>
              <a:t>CHÚ Ý LẮNG NGHE</a:t>
            </a:r>
            <a:endParaRPr lang="en-US" altLang="ko-KR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927909"/>
            <a:ext cx="12192000" cy="576063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="" xmlns:p14="http://schemas.microsoft.com/office/powerpoint/2010/main" val="258222421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33352" y="640845"/>
            <a:ext cx="10365348" cy="724247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CHUẨN NGHỀ NGHIỆP GIÁO VIÊN CƠ SỞ </a:t>
            </a:r>
          </a:p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GIÁO DỤC PHỔ THÔNG</a:t>
            </a:r>
          </a:p>
        </p:txBody>
      </p:sp>
      <p:sp>
        <p:nvSpPr>
          <p:cNvPr id="3" name="자유형 25">
            <a:extLst>
              <a:ext uri="{FF2B5EF4-FFF2-40B4-BE49-F238E27FC236}">
                <a16:creationId xmlns:a16="http://schemas.microsoft.com/office/drawing/2014/main" xmlns="" id="{C0C75718-96E9-4348-9F5B-A309B32696E2}"/>
              </a:ext>
            </a:extLst>
          </p:cNvPr>
          <p:cNvSpPr/>
          <p:nvPr/>
        </p:nvSpPr>
        <p:spPr>
          <a:xfrm flipV="1">
            <a:off x="1219160" y="2679170"/>
            <a:ext cx="10332000" cy="45719"/>
          </a:xfrm>
          <a:custGeom>
            <a:avLst/>
            <a:gdLst>
              <a:gd name="connsiteX0" fmla="*/ 0 w 7226300"/>
              <a:gd name="connsiteY0" fmla="*/ 0 h 0"/>
              <a:gd name="connsiteX1" fmla="*/ 7226300 w 72263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6300">
                <a:moveTo>
                  <a:pt x="0" y="0"/>
                </a:moveTo>
                <a:lnTo>
                  <a:pt x="7226300" y="0"/>
                </a:lnTo>
              </a:path>
            </a:pathLst>
          </a:cu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자유형 27">
            <a:extLst>
              <a:ext uri="{FF2B5EF4-FFF2-40B4-BE49-F238E27FC236}">
                <a16:creationId xmlns:a16="http://schemas.microsoft.com/office/drawing/2014/main" xmlns="" id="{E0A5E43C-C64A-4063-8FAA-CEF767C9B142}"/>
              </a:ext>
            </a:extLst>
          </p:cNvPr>
          <p:cNvSpPr/>
          <p:nvPr/>
        </p:nvSpPr>
        <p:spPr>
          <a:xfrm flipV="1">
            <a:off x="1219160" y="3589840"/>
            <a:ext cx="10332000" cy="45719"/>
          </a:xfrm>
          <a:custGeom>
            <a:avLst/>
            <a:gdLst>
              <a:gd name="connsiteX0" fmla="*/ 0 w 7226300"/>
              <a:gd name="connsiteY0" fmla="*/ 0 h 0"/>
              <a:gd name="connsiteX1" fmla="*/ 7226300 w 72263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6300">
                <a:moveTo>
                  <a:pt x="0" y="0"/>
                </a:moveTo>
                <a:lnTo>
                  <a:pt x="7226300" y="0"/>
                </a:lnTo>
              </a:path>
            </a:pathLst>
          </a:cu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자유형 29">
            <a:extLst>
              <a:ext uri="{FF2B5EF4-FFF2-40B4-BE49-F238E27FC236}">
                <a16:creationId xmlns:a16="http://schemas.microsoft.com/office/drawing/2014/main" xmlns="" id="{D9091327-E7CF-4F86-8B33-6CB54B956B65}"/>
              </a:ext>
            </a:extLst>
          </p:cNvPr>
          <p:cNvSpPr/>
          <p:nvPr/>
        </p:nvSpPr>
        <p:spPr>
          <a:xfrm flipV="1">
            <a:off x="1219160" y="4500510"/>
            <a:ext cx="10332000" cy="45719"/>
          </a:xfrm>
          <a:custGeom>
            <a:avLst/>
            <a:gdLst>
              <a:gd name="connsiteX0" fmla="*/ 0 w 7226300"/>
              <a:gd name="connsiteY0" fmla="*/ 0 h 0"/>
              <a:gd name="connsiteX1" fmla="*/ 7226300 w 72263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6300">
                <a:moveTo>
                  <a:pt x="0" y="0"/>
                </a:moveTo>
                <a:lnTo>
                  <a:pt x="7226300" y="0"/>
                </a:lnTo>
              </a:path>
            </a:pathLst>
          </a:cu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자유형 30">
            <a:extLst>
              <a:ext uri="{FF2B5EF4-FFF2-40B4-BE49-F238E27FC236}">
                <a16:creationId xmlns:a16="http://schemas.microsoft.com/office/drawing/2014/main" xmlns="" id="{6D3AE8B5-3644-489E-A99B-7646FA89ADA4}"/>
              </a:ext>
            </a:extLst>
          </p:cNvPr>
          <p:cNvSpPr/>
          <p:nvPr/>
        </p:nvSpPr>
        <p:spPr>
          <a:xfrm flipV="1">
            <a:off x="1219160" y="5411180"/>
            <a:ext cx="10332000" cy="45719"/>
          </a:xfrm>
          <a:custGeom>
            <a:avLst/>
            <a:gdLst>
              <a:gd name="connsiteX0" fmla="*/ 0 w 7226300"/>
              <a:gd name="connsiteY0" fmla="*/ 0 h 0"/>
              <a:gd name="connsiteX1" fmla="*/ 7226300 w 72263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6300">
                <a:moveTo>
                  <a:pt x="0" y="0"/>
                </a:moveTo>
                <a:lnTo>
                  <a:pt x="7226300" y="0"/>
                </a:lnTo>
              </a:path>
            </a:pathLst>
          </a:cu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xmlns="" id="{041B70EF-90D3-4F45-B2F5-EBBCA42A0A8F}"/>
              </a:ext>
            </a:extLst>
          </p:cNvPr>
          <p:cNvSpPr/>
          <p:nvPr/>
        </p:nvSpPr>
        <p:spPr>
          <a:xfrm>
            <a:off x="1181100" y="2870719"/>
            <a:ext cx="573285" cy="573285"/>
          </a:xfrm>
          <a:prstGeom prst="teardrop">
            <a:avLst/>
          </a:prstGeom>
          <a:solidFill>
            <a:schemeClr val="accent3"/>
          </a:solidFill>
          <a:ln w="158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JM" sz="2400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Oval 10">
            <a:extLst>
              <a:ext uri="{FF2B5EF4-FFF2-40B4-BE49-F238E27FC236}">
                <a16:creationId xmlns:a16="http://schemas.microsoft.com/office/drawing/2014/main" xmlns="" id="{55D5C5F5-DAB7-4037-A834-948818EBD8BD}"/>
              </a:ext>
            </a:extLst>
          </p:cNvPr>
          <p:cNvSpPr/>
          <p:nvPr/>
        </p:nvSpPr>
        <p:spPr>
          <a:xfrm>
            <a:off x="1181100" y="3781390"/>
            <a:ext cx="573285" cy="573285"/>
          </a:xfrm>
          <a:prstGeom prst="teardrop">
            <a:avLst/>
          </a:prstGeom>
          <a:solidFill>
            <a:schemeClr val="accent2"/>
          </a:solidFill>
          <a:ln w="158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JM" sz="2400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9" name="Oval 10">
            <a:extLst>
              <a:ext uri="{FF2B5EF4-FFF2-40B4-BE49-F238E27FC236}">
                <a16:creationId xmlns:a16="http://schemas.microsoft.com/office/drawing/2014/main" xmlns="" id="{C3F748EF-66E5-4FE2-AB0E-55CCBE166F78}"/>
              </a:ext>
            </a:extLst>
          </p:cNvPr>
          <p:cNvSpPr/>
          <p:nvPr/>
        </p:nvSpPr>
        <p:spPr>
          <a:xfrm>
            <a:off x="1181100" y="4692063"/>
            <a:ext cx="573285" cy="573285"/>
          </a:xfrm>
          <a:prstGeom prst="teardrop">
            <a:avLst/>
          </a:prstGeom>
          <a:solidFill>
            <a:schemeClr val="accent1"/>
          </a:solidFill>
          <a:ln w="158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JM" sz="2400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Oval 10">
            <a:extLst>
              <a:ext uri="{FF2B5EF4-FFF2-40B4-BE49-F238E27FC236}">
                <a16:creationId xmlns:a16="http://schemas.microsoft.com/office/drawing/2014/main" xmlns="" id="{4B90F3C1-382C-405D-B6C5-C9B70C937550}"/>
              </a:ext>
            </a:extLst>
          </p:cNvPr>
          <p:cNvSpPr/>
          <p:nvPr/>
        </p:nvSpPr>
        <p:spPr>
          <a:xfrm>
            <a:off x="1181100" y="5602731"/>
            <a:ext cx="573285" cy="573285"/>
          </a:xfrm>
          <a:prstGeom prst="teardrop">
            <a:avLst/>
          </a:prstGeom>
          <a:solidFill>
            <a:schemeClr val="accent6"/>
          </a:solidFill>
          <a:ln w="158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JM" sz="2400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007A55A5-2342-41A1-BC82-C5F2F5F61ABC}"/>
              </a:ext>
            </a:extLst>
          </p:cNvPr>
          <p:cNvSpPr/>
          <p:nvPr/>
        </p:nvSpPr>
        <p:spPr>
          <a:xfrm>
            <a:off x="1173284" y="1960051"/>
            <a:ext cx="573285" cy="573285"/>
          </a:xfrm>
          <a:prstGeom prst="teardrop">
            <a:avLst/>
          </a:prstGeom>
          <a:solidFill>
            <a:schemeClr val="accent4"/>
          </a:solidFill>
          <a:ln w="158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JM" sz="2400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6BEF75-9616-4E2F-8DA1-4963D0D3C4A8}"/>
              </a:ext>
            </a:extLst>
          </p:cNvPr>
          <p:cNvSpPr txBox="1"/>
          <p:nvPr/>
        </p:nvSpPr>
        <p:spPr>
          <a:xfrm>
            <a:off x="1938682" y="5503268"/>
            <a:ext cx="8965112" cy="1200325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Tiêu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chuẩn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5: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dụng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ngoại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ngữ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hoặc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tiếng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tộc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ứng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CNTT, </a:t>
            </a:r>
          </a:p>
          <a:p>
            <a:pPr algn="r">
              <a:lnSpc>
                <a:spcPct val="150000"/>
              </a:lnSpc>
            </a:pP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khai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thác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nghệ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dạy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học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dục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9480829-BB03-41FB-A2A6-EE807A3B037A}"/>
              </a:ext>
            </a:extLst>
          </p:cNvPr>
          <p:cNvSpPr txBox="1"/>
          <p:nvPr/>
        </p:nvSpPr>
        <p:spPr>
          <a:xfrm>
            <a:off x="2076706" y="4747870"/>
            <a:ext cx="9361925" cy="46166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Tiêu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chuẩn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4: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triển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mối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hệ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giữa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đình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xã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hội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A2EEDD4-2835-444A-92BE-967E8352F2BB}"/>
              </a:ext>
            </a:extLst>
          </p:cNvPr>
          <p:cNvSpPr txBox="1"/>
          <p:nvPr/>
        </p:nvSpPr>
        <p:spPr>
          <a:xfrm>
            <a:off x="2076706" y="3837201"/>
            <a:ext cx="9361925" cy="46166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Tiêu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chuẩn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3: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Xây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dựng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môi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dục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D79EC3A-ED1C-4E11-9CCB-304A48D5F2FD}"/>
              </a:ext>
            </a:extLst>
          </p:cNvPr>
          <p:cNvSpPr txBox="1"/>
          <p:nvPr/>
        </p:nvSpPr>
        <p:spPr>
          <a:xfrm>
            <a:off x="2076706" y="2926530"/>
            <a:ext cx="9361925" cy="46166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Tiêu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chuẩn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2: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triển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chuyên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môn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nghiệp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vụ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AC7ABB3-3C99-432F-85BE-6256A2C10147}"/>
              </a:ext>
            </a:extLst>
          </p:cNvPr>
          <p:cNvSpPr txBox="1"/>
          <p:nvPr/>
        </p:nvSpPr>
        <p:spPr>
          <a:xfrm>
            <a:off x="2076706" y="2015862"/>
            <a:ext cx="9361925" cy="46166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Tiêu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chuẩn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1: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chất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giáo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8369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682286" y="882387"/>
            <a:ext cx="10509714" cy="715951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 CHUẨN 1: PHẨM CHẤT NHÀ GIÁO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Group 37">
            <a:extLst>
              <a:ext uri="{FF2B5EF4-FFF2-40B4-BE49-F238E27FC236}">
                <a16:creationId xmlns:a16="http://schemas.microsoft.com/office/drawing/2014/main" xmlns="" id="{F7A9772C-E70C-4EFB-9BFA-0EF8F64580E6}"/>
              </a:ext>
            </a:extLst>
          </p:cNvPr>
          <p:cNvGrpSpPr/>
          <p:nvPr/>
        </p:nvGrpSpPr>
        <p:grpSpPr>
          <a:xfrm>
            <a:off x="389201" y="1798682"/>
            <a:ext cx="12308884" cy="4572075"/>
            <a:chOff x="-660863" y="1660617"/>
            <a:chExt cx="10927412" cy="405893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27" name="Group 30">
              <a:extLst>
                <a:ext uri="{FF2B5EF4-FFF2-40B4-BE49-F238E27FC236}">
                  <a16:creationId xmlns:a16="http://schemas.microsoft.com/office/drawing/2014/main" xmlns="" id="{B3914EB2-B90F-47AE-87C4-00662EF030BD}"/>
                </a:ext>
              </a:extLst>
            </p:cNvPr>
            <p:cNvGrpSpPr/>
            <p:nvPr/>
          </p:nvGrpSpPr>
          <p:grpSpPr>
            <a:xfrm>
              <a:off x="-660863" y="1660617"/>
              <a:ext cx="10927412" cy="4058935"/>
              <a:chOff x="-660863" y="1660617"/>
              <a:chExt cx="10927412" cy="4058935"/>
            </a:xfrm>
          </p:grpSpPr>
          <p:grpSp>
            <p:nvGrpSpPr>
              <p:cNvPr id="30" name="Group 12">
                <a:extLst>
                  <a:ext uri="{FF2B5EF4-FFF2-40B4-BE49-F238E27FC236}">
                    <a16:creationId xmlns:a16="http://schemas.microsoft.com/office/drawing/2014/main" xmlns="" id="{05E48384-4E8B-4A87-9553-3F9C1ADD9B0B}"/>
                  </a:ext>
                </a:extLst>
              </p:cNvPr>
              <p:cNvGrpSpPr/>
              <p:nvPr/>
            </p:nvGrpSpPr>
            <p:grpSpPr>
              <a:xfrm>
                <a:off x="4562475" y="1714499"/>
                <a:ext cx="5193667" cy="1990727"/>
                <a:chOff x="4562475" y="1714499"/>
                <a:chExt cx="5193667" cy="1990727"/>
              </a:xfrm>
            </p:grpSpPr>
            <p:sp>
              <p:nvSpPr>
                <p:cNvPr id="72" name="Rectangle 4">
                  <a:extLst>
                    <a:ext uri="{FF2B5EF4-FFF2-40B4-BE49-F238E27FC236}">
                      <a16:creationId xmlns:a16="http://schemas.microsoft.com/office/drawing/2014/main" xmlns="" id="{6B3B65A2-B45D-4C0D-8398-8AE9DBB38CD8}"/>
                    </a:ext>
                  </a:extLst>
                </p:cNvPr>
                <p:cNvSpPr/>
                <p:nvPr/>
              </p:nvSpPr>
              <p:spPr>
                <a:xfrm>
                  <a:off x="5868142" y="1716807"/>
                  <a:ext cx="3888000" cy="3600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3" name="Rectangle 5">
                  <a:extLst>
                    <a:ext uri="{FF2B5EF4-FFF2-40B4-BE49-F238E27FC236}">
                      <a16:creationId xmlns:a16="http://schemas.microsoft.com/office/drawing/2014/main" xmlns="" id="{A56FA15C-76F0-43AA-A1DC-A538777DEF72}"/>
                    </a:ext>
                  </a:extLst>
                </p:cNvPr>
                <p:cNvSpPr/>
                <p:nvPr/>
              </p:nvSpPr>
              <p:spPr>
                <a:xfrm>
                  <a:off x="5867400" y="2148855"/>
                  <a:ext cx="3888742" cy="3600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4" name="Rectangle 6">
                  <a:extLst>
                    <a:ext uri="{FF2B5EF4-FFF2-40B4-BE49-F238E27FC236}">
                      <a16:creationId xmlns:a16="http://schemas.microsoft.com/office/drawing/2014/main" xmlns="" id="{6D8BE46D-4D4A-4FD0-802C-D50664F2EA2C}"/>
                    </a:ext>
                  </a:extLst>
                </p:cNvPr>
                <p:cNvSpPr/>
                <p:nvPr/>
              </p:nvSpPr>
              <p:spPr>
                <a:xfrm>
                  <a:off x="5868142" y="2580903"/>
                  <a:ext cx="3888000" cy="3600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5" name="Rectangle 7">
                  <a:extLst>
                    <a:ext uri="{FF2B5EF4-FFF2-40B4-BE49-F238E27FC236}">
                      <a16:creationId xmlns:a16="http://schemas.microsoft.com/office/drawing/2014/main" xmlns="" id="{7687C6D5-75A0-4A35-ABFD-25675EB92B88}"/>
                    </a:ext>
                  </a:extLst>
                </p:cNvPr>
                <p:cNvSpPr/>
                <p:nvPr/>
              </p:nvSpPr>
              <p:spPr>
                <a:xfrm>
                  <a:off x="5868142" y="3012951"/>
                  <a:ext cx="3888000" cy="3600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6" name="Freeform 8">
                  <a:extLst>
                    <a:ext uri="{FF2B5EF4-FFF2-40B4-BE49-F238E27FC236}">
                      <a16:creationId xmlns:a16="http://schemas.microsoft.com/office/drawing/2014/main" xmlns="" id="{9A1C1D50-93B4-4363-BECA-4B6823A54420}"/>
                    </a:ext>
                  </a:extLst>
                </p:cNvPr>
                <p:cNvSpPr/>
                <p:nvPr/>
              </p:nvSpPr>
              <p:spPr>
                <a:xfrm>
                  <a:off x="4562475" y="1714499"/>
                  <a:ext cx="1304925" cy="1990725"/>
                </a:xfrm>
                <a:custGeom>
                  <a:avLst/>
                  <a:gdLst>
                    <a:gd name="connsiteX0" fmla="*/ 1295400 w 1304925"/>
                    <a:gd name="connsiteY0" fmla="*/ 0 h 1981200"/>
                    <a:gd name="connsiteX1" fmla="*/ 0 w 1304925"/>
                    <a:gd name="connsiteY1" fmla="*/ 1981200 h 1981200"/>
                    <a:gd name="connsiteX2" fmla="*/ 1304925 w 1304925"/>
                    <a:gd name="connsiteY2" fmla="*/ 342900 h 1981200"/>
                    <a:gd name="connsiteX3" fmla="*/ 1295400 w 1304925"/>
                    <a:gd name="connsiteY3" fmla="*/ 0 h 1981200"/>
                    <a:gd name="connsiteX0" fmla="*/ 1295400 w 1304925"/>
                    <a:gd name="connsiteY0" fmla="*/ 0 h 1981200"/>
                    <a:gd name="connsiteX1" fmla="*/ 0 w 1304925"/>
                    <a:gd name="connsiteY1" fmla="*/ 1981200 h 1981200"/>
                    <a:gd name="connsiteX2" fmla="*/ 1304925 w 1304925"/>
                    <a:gd name="connsiteY2" fmla="*/ 342900 h 1981200"/>
                    <a:gd name="connsiteX3" fmla="*/ 1295400 w 1304925"/>
                    <a:gd name="connsiteY3" fmla="*/ 0 h 1981200"/>
                    <a:gd name="connsiteX0" fmla="*/ 1304925 w 1304925"/>
                    <a:gd name="connsiteY0" fmla="*/ 0 h 1990725"/>
                    <a:gd name="connsiteX1" fmla="*/ 0 w 1304925"/>
                    <a:gd name="connsiteY1" fmla="*/ 1990725 h 1990725"/>
                    <a:gd name="connsiteX2" fmla="*/ 1304925 w 1304925"/>
                    <a:gd name="connsiteY2" fmla="*/ 352425 h 1990725"/>
                    <a:gd name="connsiteX3" fmla="*/ 1304925 w 1304925"/>
                    <a:gd name="connsiteY3" fmla="*/ 0 h 1990725"/>
                    <a:gd name="connsiteX0" fmla="*/ 1304925 w 1304925"/>
                    <a:gd name="connsiteY0" fmla="*/ 0 h 1990725"/>
                    <a:gd name="connsiteX1" fmla="*/ 0 w 1304925"/>
                    <a:gd name="connsiteY1" fmla="*/ 1990725 h 1990725"/>
                    <a:gd name="connsiteX2" fmla="*/ 1304925 w 1304925"/>
                    <a:gd name="connsiteY2" fmla="*/ 358709 h 1990725"/>
                    <a:gd name="connsiteX3" fmla="*/ 1304925 w 1304925"/>
                    <a:gd name="connsiteY3" fmla="*/ 0 h 1990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04925" h="1990725">
                      <a:moveTo>
                        <a:pt x="1304925" y="0"/>
                      </a:moveTo>
                      <a:lnTo>
                        <a:pt x="0" y="1990725"/>
                      </a:lnTo>
                      <a:lnTo>
                        <a:pt x="1304925" y="358709"/>
                      </a:lnTo>
                      <a:lnTo>
                        <a:pt x="130492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7" name="Freeform 9">
                  <a:extLst>
                    <a:ext uri="{FF2B5EF4-FFF2-40B4-BE49-F238E27FC236}">
                      <a16:creationId xmlns:a16="http://schemas.microsoft.com/office/drawing/2014/main" xmlns="" id="{AAE1484C-26A6-40CB-AF5B-4932D9234FB4}"/>
                    </a:ext>
                  </a:extLst>
                </p:cNvPr>
                <p:cNvSpPr/>
                <p:nvPr/>
              </p:nvSpPr>
              <p:spPr>
                <a:xfrm>
                  <a:off x="4562476" y="2152650"/>
                  <a:ext cx="1311338" cy="1543050"/>
                </a:xfrm>
                <a:custGeom>
                  <a:avLst/>
                  <a:gdLst>
                    <a:gd name="connsiteX0" fmla="*/ 1295400 w 1304925"/>
                    <a:gd name="connsiteY0" fmla="*/ 0 h 1533525"/>
                    <a:gd name="connsiteX1" fmla="*/ 0 w 1304925"/>
                    <a:gd name="connsiteY1" fmla="*/ 1533525 h 1533525"/>
                    <a:gd name="connsiteX2" fmla="*/ 1304925 w 1304925"/>
                    <a:gd name="connsiteY2" fmla="*/ 333375 h 1533525"/>
                    <a:gd name="connsiteX3" fmla="*/ 1295400 w 1304925"/>
                    <a:gd name="connsiteY3" fmla="*/ 0 h 1533525"/>
                    <a:gd name="connsiteX0" fmla="*/ 1304925 w 1304925"/>
                    <a:gd name="connsiteY0" fmla="*/ 0 h 1543050"/>
                    <a:gd name="connsiteX1" fmla="*/ 0 w 1304925"/>
                    <a:gd name="connsiteY1" fmla="*/ 1543050 h 1543050"/>
                    <a:gd name="connsiteX2" fmla="*/ 1304925 w 1304925"/>
                    <a:gd name="connsiteY2" fmla="*/ 342900 h 1543050"/>
                    <a:gd name="connsiteX3" fmla="*/ 1304925 w 1304925"/>
                    <a:gd name="connsiteY3" fmla="*/ 0 h 1543050"/>
                    <a:gd name="connsiteX0" fmla="*/ 1304925 w 1304925"/>
                    <a:gd name="connsiteY0" fmla="*/ 0 h 1543050"/>
                    <a:gd name="connsiteX1" fmla="*/ 0 w 1304925"/>
                    <a:gd name="connsiteY1" fmla="*/ 1543050 h 1543050"/>
                    <a:gd name="connsiteX2" fmla="*/ 1301782 w 1304925"/>
                    <a:gd name="connsiteY2" fmla="*/ 355469 h 1543050"/>
                    <a:gd name="connsiteX3" fmla="*/ 1304925 w 1304925"/>
                    <a:gd name="connsiteY3" fmla="*/ 0 h 1543050"/>
                    <a:gd name="connsiteX0" fmla="*/ 1304925 w 1311299"/>
                    <a:gd name="connsiteY0" fmla="*/ 0 h 1543050"/>
                    <a:gd name="connsiteX1" fmla="*/ 0 w 1311299"/>
                    <a:gd name="connsiteY1" fmla="*/ 1543050 h 1543050"/>
                    <a:gd name="connsiteX2" fmla="*/ 1311209 w 1311299"/>
                    <a:gd name="connsiteY2" fmla="*/ 355469 h 1543050"/>
                    <a:gd name="connsiteX3" fmla="*/ 1304925 w 1311299"/>
                    <a:gd name="connsiteY3" fmla="*/ 0 h 1543050"/>
                    <a:gd name="connsiteX0" fmla="*/ 1307638 w 1311338"/>
                    <a:gd name="connsiteY0" fmla="*/ 0 h 1543050"/>
                    <a:gd name="connsiteX1" fmla="*/ 0 w 1311338"/>
                    <a:gd name="connsiteY1" fmla="*/ 1543050 h 1543050"/>
                    <a:gd name="connsiteX2" fmla="*/ 1311209 w 1311338"/>
                    <a:gd name="connsiteY2" fmla="*/ 355469 h 1543050"/>
                    <a:gd name="connsiteX3" fmla="*/ 1307638 w 1311338"/>
                    <a:gd name="connsiteY3" fmla="*/ 0 h 1543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1338" h="1543050">
                      <a:moveTo>
                        <a:pt x="1307638" y="0"/>
                      </a:moveTo>
                      <a:lnTo>
                        <a:pt x="0" y="1543050"/>
                      </a:lnTo>
                      <a:lnTo>
                        <a:pt x="1311209" y="355469"/>
                      </a:lnTo>
                      <a:cubicBezTo>
                        <a:pt x="1312257" y="236979"/>
                        <a:pt x="1306590" y="118490"/>
                        <a:pt x="13076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8" name="Freeform 10">
                  <a:extLst>
                    <a:ext uri="{FF2B5EF4-FFF2-40B4-BE49-F238E27FC236}">
                      <a16:creationId xmlns:a16="http://schemas.microsoft.com/office/drawing/2014/main" xmlns="" id="{C9C9C1F7-8495-4788-961E-C7BACE8533DF}"/>
                    </a:ext>
                  </a:extLst>
                </p:cNvPr>
                <p:cNvSpPr/>
                <p:nvPr/>
              </p:nvSpPr>
              <p:spPr>
                <a:xfrm>
                  <a:off x="4562475" y="2581275"/>
                  <a:ext cx="1314450" cy="1123950"/>
                </a:xfrm>
                <a:custGeom>
                  <a:avLst/>
                  <a:gdLst>
                    <a:gd name="connsiteX0" fmla="*/ 1304925 w 1314450"/>
                    <a:gd name="connsiteY0" fmla="*/ 0 h 1123950"/>
                    <a:gd name="connsiteX1" fmla="*/ 0 w 1314450"/>
                    <a:gd name="connsiteY1" fmla="*/ 1123950 h 1123950"/>
                    <a:gd name="connsiteX2" fmla="*/ 1314450 w 1314450"/>
                    <a:gd name="connsiteY2" fmla="*/ 352425 h 1123950"/>
                    <a:gd name="connsiteX3" fmla="*/ 1304925 w 1314450"/>
                    <a:gd name="connsiteY3" fmla="*/ 0 h 1123950"/>
                    <a:gd name="connsiteX0" fmla="*/ 1304925 w 1314450"/>
                    <a:gd name="connsiteY0" fmla="*/ 0 h 1123950"/>
                    <a:gd name="connsiteX1" fmla="*/ 0 w 1314450"/>
                    <a:gd name="connsiteY1" fmla="*/ 1123950 h 1123950"/>
                    <a:gd name="connsiteX2" fmla="*/ 1314450 w 1314450"/>
                    <a:gd name="connsiteY2" fmla="*/ 358709 h 1123950"/>
                    <a:gd name="connsiteX3" fmla="*/ 1304925 w 1314450"/>
                    <a:gd name="connsiteY3" fmla="*/ 0 h 1123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123950">
                      <a:moveTo>
                        <a:pt x="1304925" y="0"/>
                      </a:moveTo>
                      <a:lnTo>
                        <a:pt x="0" y="1123950"/>
                      </a:lnTo>
                      <a:lnTo>
                        <a:pt x="1314450" y="358709"/>
                      </a:lnTo>
                      <a:lnTo>
                        <a:pt x="130492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9" name="Freeform 11">
                  <a:extLst>
                    <a:ext uri="{FF2B5EF4-FFF2-40B4-BE49-F238E27FC236}">
                      <a16:creationId xmlns:a16="http://schemas.microsoft.com/office/drawing/2014/main" xmlns="" id="{782D0C28-C804-4AD2-9D4F-D26678C610CC}"/>
                    </a:ext>
                  </a:extLst>
                </p:cNvPr>
                <p:cNvSpPr/>
                <p:nvPr/>
              </p:nvSpPr>
              <p:spPr>
                <a:xfrm>
                  <a:off x="4562475" y="3013044"/>
                  <a:ext cx="1314547" cy="692182"/>
                </a:xfrm>
                <a:custGeom>
                  <a:avLst/>
                  <a:gdLst>
                    <a:gd name="connsiteX0" fmla="*/ 1314450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42900 h 695325"/>
                    <a:gd name="connsiteX3" fmla="*/ 1314450 w 1323975"/>
                    <a:gd name="connsiteY3" fmla="*/ 0 h 695325"/>
                    <a:gd name="connsiteX0" fmla="*/ 1314450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71475 h 695325"/>
                    <a:gd name="connsiteX3" fmla="*/ 1314450 w 1323975"/>
                    <a:gd name="connsiteY3" fmla="*/ 0 h 695325"/>
                    <a:gd name="connsiteX0" fmla="*/ 1314450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04800 h 695325"/>
                    <a:gd name="connsiteX3" fmla="*/ 1314450 w 1323975"/>
                    <a:gd name="connsiteY3" fmla="*/ 0 h 695325"/>
                    <a:gd name="connsiteX0" fmla="*/ 1314450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52425 h 695325"/>
                    <a:gd name="connsiteX3" fmla="*/ 1314450 w 1323975"/>
                    <a:gd name="connsiteY3" fmla="*/ 0 h 695325"/>
                    <a:gd name="connsiteX0" fmla="*/ 1314450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61852 h 695325"/>
                    <a:gd name="connsiteX3" fmla="*/ 1314450 w 1323975"/>
                    <a:gd name="connsiteY3" fmla="*/ 0 h 695325"/>
                    <a:gd name="connsiteX0" fmla="*/ 1314450 w 1323975"/>
                    <a:gd name="connsiteY0" fmla="*/ 0 h 689040"/>
                    <a:gd name="connsiteX1" fmla="*/ 0 w 1323975"/>
                    <a:gd name="connsiteY1" fmla="*/ 689040 h 689040"/>
                    <a:gd name="connsiteX2" fmla="*/ 1323975 w 1323975"/>
                    <a:gd name="connsiteY2" fmla="*/ 355567 h 689040"/>
                    <a:gd name="connsiteX3" fmla="*/ 1314450 w 1323975"/>
                    <a:gd name="connsiteY3" fmla="*/ 0 h 689040"/>
                    <a:gd name="connsiteX0" fmla="*/ 1317592 w 1323975"/>
                    <a:gd name="connsiteY0" fmla="*/ 0 h 685898"/>
                    <a:gd name="connsiteX1" fmla="*/ 0 w 1323975"/>
                    <a:gd name="connsiteY1" fmla="*/ 685898 h 685898"/>
                    <a:gd name="connsiteX2" fmla="*/ 1323975 w 1323975"/>
                    <a:gd name="connsiteY2" fmla="*/ 352425 h 685898"/>
                    <a:gd name="connsiteX3" fmla="*/ 1317592 w 1323975"/>
                    <a:gd name="connsiteY3" fmla="*/ 0 h 685898"/>
                    <a:gd name="connsiteX0" fmla="*/ 1317592 w 1330259"/>
                    <a:gd name="connsiteY0" fmla="*/ 0 h 685898"/>
                    <a:gd name="connsiteX1" fmla="*/ 0 w 1330259"/>
                    <a:gd name="connsiteY1" fmla="*/ 685898 h 685898"/>
                    <a:gd name="connsiteX2" fmla="*/ 1330259 w 1330259"/>
                    <a:gd name="connsiteY2" fmla="*/ 346141 h 685898"/>
                    <a:gd name="connsiteX3" fmla="*/ 1317592 w 1330259"/>
                    <a:gd name="connsiteY3" fmla="*/ 0 h 685898"/>
                    <a:gd name="connsiteX0" fmla="*/ 1323877 w 1330259"/>
                    <a:gd name="connsiteY0" fmla="*/ 0 h 695325"/>
                    <a:gd name="connsiteX1" fmla="*/ 0 w 1330259"/>
                    <a:gd name="connsiteY1" fmla="*/ 695325 h 695325"/>
                    <a:gd name="connsiteX2" fmla="*/ 1330259 w 1330259"/>
                    <a:gd name="connsiteY2" fmla="*/ 355568 h 695325"/>
                    <a:gd name="connsiteX3" fmla="*/ 1323877 w 1330259"/>
                    <a:gd name="connsiteY3" fmla="*/ 0 h 695325"/>
                    <a:gd name="connsiteX0" fmla="*/ 1305023 w 1330259"/>
                    <a:gd name="connsiteY0" fmla="*/ 0 h 692182"/>
                    <a:gd name="connsiteX1" fmla="*/ 0 w 1330259"/>
                    <a:gd name="connsiteY1" fmla="*/ 692182 h 692182"/>
                    <a:gd name="connsiteX2" fmla="*/ 1330259 w 1330259"/>
                    <a:gd name="connsiteY2" fmla="*/ 352425 h 692182"/>
                    <a:gd name="connsiteX3" fmla="*/ 1305023 w 1330259"/>
                    <a:gd name="connsiteY3" fmla="*/ 0 h 692182"/>
                    <a:gd name="connsiteX0" fmla="*/ 1305023 w 1305023"/>
                    <a:gd name="connsiteY0" fmla="*/ 0 h 692182"/>
                    <a:gd name="connsiteX1" fmla="*/ 0 w 1305023"/>
                    <a:gd name="connsiteY1" fmla="*/ 692182 h 692182"/>
                    <a:gd name="connsiteX2" fmla="*/ 1301978 w 1305023"/>
                    <a:gd name="connsiteY2" fmla="*/ 355567 h 692182"/>
                    <a:gd name="connsiteX3" fmla="*/ 1305023 w 1305023"/>
                    <a:gd name="connsiteY3" fmla="*/ 0 h 692182"/>
                    <a:gd name="connsiteX0" fmla="*/ 1305023 w 1314547"/>
                    <a:gd name="connsiteY0" fmla="*/ 0 h 692182"/>
                    <a:gd name="connsiteX1" fmla="*/ 0 w 1314547"/>
                    <a:gd name="connsiteY1" fmla="*/ 692182 h 692182"/>
                    <a:gd name="connsiteX2" fmla="*/ 1314547 w 1314547"/>
                    <a:gd name="connsiteY2" fmla="*/ 355567 h 692182"/>
                    <a:gd name="connsiteX3" fmla="*/ 1305023 w 1314547"/>
                    <a:gd name="connsiteY3" fmla="*/ 0 h 692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547" h="692182">
                      <a:moveTo>
                        <a:pt x="1305023" y="0"/>
                      </a:moveTo>
                      <a:lnTo>
                        <a:pt x="0" y="692182"/>
                      </a:lnTo>
                      <a:lnTo>
                        <a:pt x="1314547" y="355567"/>
                      </a:lnTo>
                      <a:lnTo>
                        <a:pt x="130502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31" name="Group 13">
                <a:extLst>
                  <a:ext uri="{FF2B5EF4-FFF2-40B4-BE49-F238E27FC236}">
                    <a16:creationId xmlns:a16="http://schemas.microsoft.com/office/drawing/2014/main" xmlns="" id="{712284BF-07D6-47ED-B78C-B9610B80D00F}"/>
                  </a:ext>
                </a:extLst>
              </p:cNvPr>
              <p:cNvGrpSpPr/>
              <p:nvPr/>
            </p:nvGrpSpPr>
            <p:grpSpPr>
              <a:xfrm rot="10800000">
                <a:off x="-621670" y="3705224"/>
                <a:ext cx="5193670" cy="1988418"/>
                <a:chOff x="4562475" y="1716807"/>
                <a:chExt cx="5193670" cy="1988418"/>
              </a:xfrm>
              <a:solidFill>
                <a:srgbClr val="F6BF4A"/>
              </a:solidFill>
            </p:grpSpPr>
            <p:sp>
              <p:nvSpPr>
                <p:cNvPr id="41" name="Rectangle 14">
                  <a:extLst>
                    <a:ext uri="{FF2B5EF4-FFF2-40B4-BE49-F238E27FC236}">
                      <a16:creationId xmlns:a16="http://schemas.microsoft.com/office/drawing/2014/main" xmlns="" id="{A5836D6F-4EA7-471E-BC99-BB1B063B84AB}"/>
                    </a:ext>
                  </a:extLst>
                </p:cNvPr>
                <p:cNvSpPr/>
                <p:nvPr/>
              </p:nvSpPr>
              <p:spPr>
                <a:xfrm>
                  <a:off x="5868145" y="1716807"/>
                  <a:ext cx="3888000" cy="36004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2" name="Rectangle 15">
                  <a:extLst>
                    <a:ext uri="{FF2B5EF4-FFF2-40B4-BE49-F238E27FC236}">
                      <a16:creationId xmlns:a16="http://schemas.microsoft.com/office/drawing/2014/main" xmlns="" id="{217FD09A-6A38-4367-8826-01490FA74BDF}"/>
                    </a:ext>
                  </a:extLst>
                </p:cNvPr>
                <p:cNvSpPr/>
                <p:nvPr/>
              </p:nvSpPr>
              <p:spPr>
                <a:xfrm>
                  <a:off x="5868145" y="2148855"/>
                  <a:ext cx="3888000" cy="36004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3" name="Rectangle 16">
                  <a:extLst>
                    <a:ext uri="{FF2B5EF4-FFF2-40B4-BE49-F238E27FC236}">
                      <a16:creationId xmlns:a16="http://schemas.microsoft.com/office/drawing/2014/main" xmlns="" id="{8ED876F6-0593-42DB-A677-FA917CAA6F04}"/>
                    </a:ext>
                  </a:extLst>
                </p:cNvPr>
                <p:cNvSpPr/>
                <p:nvPr/>
              </p:nvSpPr>
              <p:spPr>
                <a:xfrm>
                  <a:off x="5868145" y="2580903"/>
                  <a:ext cx="3888000" cy="36004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4" name="Rectangle 17">
                  <a:extLst>
                    <a:ext uri="{FF2B5EF4-FFF2-40B4-BE49-F238E27FC236}">
                      <a16:creationId xmlns:a16="http://schemas.microsoft.com/office/drawing/2014/main" xmlns="" id="{FBE9B382-6629-4963-8F4E-F93252A5BAD1}"/>
                    </a:ext>
                  </a:extLst>
                </p:cNvPr>
                <p:cNvSpPr/>
                <p:nvPr/>
              </p:nvSpPr>
              <p:spPr>
                <a:xfrm>
                  <a:off x="5868145" y="3012951"/>
                  <a:ext cx="3888000" cy="36004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5" name="Freeform 18">
                  <a:extLst>
                    <a:ext uri="{FF2B5EF4-FFF2-40B4-BE49-F238E27FC236}">
                      <a16:creationId xmlns:a16="http://schemas.microsoft.com/office/drawing/2014/main" xmlns="" id="{F2E909AC-26E8-4F74-A70C-C1C38D352A59}"/>
                    </a:ext>
                  </a:extLst>
                </p:cNvPr>
                <p:cNvSpPr/>
                <p:nvPr/>
              </p:nvSpPr>
              <p:spPr>
                <a:xfrm>
                  <a:off x="4562476" y="1717577"/>
                  <a:ext cx="1310757" cy="1987646"/>
                </a:xfrm>
                <a:custGeom>
                  <a:avLst/>
                  <a:gdLst>
                    <a:gd name="connsiteX0" fmla="*/ 1295400 w 1304925"/>
                    <a:gd name="connsiteY0" fmla="*/ 0 h 1981200"/>
                    <a:gd name="connsiteX1" fmla="*/ 0 w 1304925"/>
                    <a:gd name="connsiteY1" fmla="*/ 1981200 h 1981200"/>
                    <a:gd name="connsiteX2" fmla="*/ 1304925 w 1304925"/>
                    <a:gd name="connsiteY2" fmla="*/ 342900 h 1981200"/>
                    <a:gd name="connsiteX3" fmla="*/ 1295400 w 1304925"/>
                    <a:gd name="connsiteY3" fmla="*/ 0 h 1981200"/>
                    <a:gd name="connsiteX0" fmla="*/ 1295400 w 1304925"/>
                    <a:gd name="connsiteY0" fmla="*/ 0 h 1981200"/>
                    <a:gd name="connsiteX1" fmla="*/ 0 w 1304925"/>
                    <a:gd name="connsiteY1" fmla="*/ 1981200 h 1981200"/>
                    <a:gd name="connsiteX2" fmla="*/ 1304925 w 1304925"/>
                    <a:gd name="connsiteY2" fmla="*/ 342900 h 1981200"/>
                    <a:gd name="connsiteX3" fmla="*/ 1295400 w 1304925"/>
                    <a:gd name="connsiteY3" fmla="*/ 0 h 1981200"/>
                    <a:gd name="connsiteX0" fmla="*/ 1304925 w 1304925"/>
                    <a:gd name="connsiteY0" fmla="*/ 0 h 1990725"/>
                    <a:gd name="connsiteX1" fmla="*/ 0 w 1304925"/>
                    <a:gd name="connsiteY1" fmla="*/ 1990725 h 1990725"/>
                    <a:gd name="connsiteX2" fmla="*/ 1304925 w 1304925"/>
                    <a:gd name="connsiteY2" fmla="*/ 352425 h 1990725"/>
                    <a:gd name="connsiteX3" fmla="*/ 1304925 w 1304925"/>
                    <a:gd name="connsiteY3" fmla="*/ 0 h 1990725"/>
                    <a:gd name="connsiteX0" fmla="*/ 1301846 w 1304925"/>
                    <a:gd name="connsiteY0" fmla="*/ 0 h 1984567"/>
                    <a:gd name="connsiteX1" fmla="*/ 0 w 1304925"/>
                    <a:gd name="connsiteY1" fmla="*/ 1984567 h 1984567"/>
                    <a:gd name="connsiteX2" fmla="*/ 1304925 w 1304925"/>
                    <a:gd name="connsiteY2" fmla="*/ 346267 h 1984567"/>
                    <a:gd name="connsiteX3" fmla="*/ 1301846 w 1304925"/>
                    <a:gd name="connsiteY3" fmla="*/ 0 h 1984567"/>
                    <a:gd name="connsiteX0" fmla="*/ 1301846 w 1308003"/>
                    <a:gd name="connsiteY0" fmla="*/ 0 h 1984567"/>
                    <a:gd name="connsiteX1" fmla="*/ 0 w 1308003"/>
                    <a:gd name="connsiteY1" fmla="*/ 1984567 h 1984567"/>
                    <a:gd name="connsiteX2" fmla="*/ 1308003 w 1308003"/>
                    <a:gd name="connsiteY2" fmla="*/ 349346 h 1984567"/>
                    <a:gd name="connsiteX3" fmla="*/ 1301846 w 1308003"/>
                    <a:gd name="connsiteY3" fmla="*/ 0 h 1984567"/>
                    <a:gd name="connsiteX0" fmla="*/ 1304925 w 1308003"/>
                    <a:gd name="connsiteY0" fmla="*/ 0 h 1987646"/>
                    <a:gd name="connsiteX1" fmla="*/ 0 w 1308003"/>
                    <a:gd name="connsiteY1" fmla="*/ 1987646 h 1987646"/>
                    <a:gd name="connsiteX2" fmla="*/ 1308003 w 1308003"/>
                    <a:gd name="connsiteY2" fmla="*/ 352425 h 1987646"/>
                    <a:gd name="connsiteX3" fmla="*/ 1304925 w 1308003"/>
                    <a:gd name="connsiteY3" fmla="*/ 0 h 1987646"/>
                    <a:gd name="connsiteX0" fmla="*/ 1307679 w 1308018"/>
                    <a:gd name="connsiteY0" fmla="*/ 0 h 1987646"/>
                    <a:gd name="connsiteX1" fmla="*/ 0 w 1308018"/>
                    <a:gd name="connsiteY1" fmla="*/ 1987646 h 1987646"/>
                    <a:gd name="connsiteX2" fmla="*/ 1308003 w 1308018"/>
                    <a:gd name="connsiteY2" fmla="*/ 352425 h 1987646"/>
                    <a:gd name="connsiteX3" fmla="*/ 1307679 w 1308018"/>
                    <a:gd name="connsiteY3" fmla="*/ 0 h 1987646"/>
                    <a:gd name="connsiteX0" fmla="*/ 1307679 w 1310757"/>
                    <a:gd name="connsiteY0" fmla="*/ 0 h 1987646"/>
                    <a:gd name="connsiteX1" fmla="*/ 0 w 1310757"/>
                    <a:gd name="connsiteY1" fmla="*/ 1987646 h 1987646"/>
                    <a:gd name="connsiteX2" fmla="*/ 1310757 w 1310757"/>
                    <a:gd name="connsiteY2" fmla="*/ 352425 h 1987646"/>
                    <a:gd name="connsiteX3" fmla="*/ 1307679 w 1310757"/>
                    <a:gd name="connsiteY3" fmla="*/ 0 h 1987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0757" h="1987646">
                      <a:moveTo>
                        <a:pt x="1307679" y="0"/>
                      </a:moveTo>
                      <a:lnTo>
                        <a:pt x="0" y="1987646"/>
                      </a:lnTo>
                      <a:lnTo>
                        <a:pt x="1310757" y="352425"/>
                      </a:lnTo>
                      <a:cubicBezTo>
                        <a:pt x="1309731" y="237003"/>
                        <a:pt x="1308705" y="115422"/>
                        <a:pt x="13076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6" name="Freeform 19">
                  <a:extLst>
                    <a:ext uri="{FF2B5EF4-FFF2-40B4-BE49-F238E27FC236}">
                      <a16:creationId xmlns:a16="http://schemas.microsoft.com/office/drawing/2014/main" xmlns="" id="{773E5C0E-AD79-49B4-B0E3-BCBB5570F860}"/>
                    </a:ext>
                  </a:extLst>
                </p:cNvPr>
                <p:cNvSpPr/>
                <p:nvPr/>
              </p:nvSpPr>
              <p:spPr>
                <a:xfrm>
                  <a:off x="4562475" y="2144388"/>
                  <a:ext cx="1316915" cy="1551312"/>
                </a:xfrm>
                <a:custGeom>
                  <a:avLst/>
                  <a:gdLst>
                    <a:gd name="connsiteX0" fmla="*/ 1295400 w 1304925"/>
                    <a:gd name="connsiteY0" fmla="*/ 0 h 1533525"/>
                    <a:gd name="connsiteX1" fmla="*/ 0 w 1304925"/>
                    <a:gd name="connsiteY1" fmla="*/ 1533525 h 1533525"/>
                    <a:gd name="connsiteX2" fmla="*/ 1304925 w 1304925"/>
                    <a:gd name="connsiteY2" fmla="*/ 333375 h 1533525"/>
                    <a:gd name="connsiteX3" fmla="*/ 1295400 w 1304925"/>
                    <a:gd name="connsiteY3" fmla="*/ 0 h 1533525"/>
                    <a:gd name="connsiteX0" fmla="*/ 1304925 w 1304925"/>
                    <a:gd name="connsiteY0" fmla="*/ 0 h 1543050"/>
                    <a:gd name="connsiteX1" fmla="*/ 0 w 1304925"/>
                    <a:gd name="connsiteY1" fmla="*/ 1543050 h 1543050"/>
                    <a:gd name="connsiteX2" fmla="*/ 1304925 w 1304925"/>
                    <a:gd name="connsiteY2" fmla="*/ 342900 h 1543050"/>
                    <a:gd name="connsiteX3" fmla="*/ 1304925 w 1304925"/>
                    <a:gd name="connsiteY3" fmla="*/ 0 h 1543050"/>
                    <a:gd name="connsiteX0" fmla="*/ 1304925 w 1314161"/>
                    <a:gd name="connsiteY0" fmla="*/ 0 h 1543050"/>
                    <a:gd name="connsiteX1" fmla="*/ 0 w 1314161"/>
                    <a:gd name="connsiteY1" fmla="*/ 1543050 h 1543050"/>
                    <a:gd name="connsiteX2" fmla="*/ 1314161 w 1314161"/>
                    <a:gd name="connsiteY2" fmla="*/ 342900 h 1543050"/>
                    <a:gd name="connsiteX3" fmla="*/ 1304925 w 1314161"/>
                    <a:gd name="connsiteY3" fmla="*/ 0 h 1543050"/>
                    <a:gd name="connsiteX0" fmla="*/ 1304925 w 1314161"/>
                    <a:gd name="connsiteY0" fmla="*/ 0 h 1543050"/>
                    <a:gd name="connsiteX1" fmla="*/ 0 w 1314161"/>
                    <a:gd name="connsiteY1" fmla="*/ 1543050 h 1543050"/>
                    <a:gd name="connsiteX2" fmla="*/ 1314161 w 1314161"/>
                    <a:gd name="connsiteY2" fmla="*/ 342900 h 1543050"/>
                    <a:gd name="connsiteX3" fmla="*/ 1304925 w 1314161"/>
                    <a:gd name="connsiteY3" fmla="*/ 0 h 1543050"/>
                    <a:gd name="connsiteX0" fmla="*/ 1304925 w 1316915"/>
                    <a:gd name="connsiteY0" fmla="*/ 0 h 1543050"/>
                    <a:gd name="connsiteX1" fmla="*/ 0 w 1316915"/>
                    <a:gd name="connsiteY1" fmla="*/ 1543050 h 1543050"/>
                    <a:gd name="connsiteX2" fmla="*/ 1316915 w 1316915"/>
                    <a:gd name="connsiteY2" fmla="*/ 345654 h 1543050"/>
                    <a:gd name="connsiteX3" fmla="*/ 1304925 w 1316915"/>
                    <a:gd name="connsiteY3" fmla="*/ 0 h 1543050"/>
                    <a:gd name="connsiteX0" fmla="*/ 1310433 w 1316915"/>
                    <a:gd name="connsiteY0" fmla="*/ 0 h 1543050"/>
                    <a:gd name="connsiteX1" fmla="*/ 0 w 1316915"/>
                    <a:gd name="connsiteY1" fmla="*/ 1543050 h 1543050"/>
                    <a:gd name="connsiteX2" fmla="*/ 1316915 w 1316915"/>
                    <a:gd name="connsiteY2" fmla="*/ 345654 h 1543050"/>
                    <a:gd name="connsiteX3" fmla="*/ 1310433 w 1316915"/>
                    <a:gd name="connsiteY3" fmla="*/ 0 h 1543050"/>
                    <a:gd name="connsiteX0" fmla="*/ 1310433 w 1316915"/>
                    <a:gd name="connsiteY0" fmla="*/ 0 h 1543050"/>
                    <a:gd name="connsiteX1" fmla="*/ 0 w 1316915"/>
                    <a:gd name="connsiteY1" fmla="*/ 1543050 h 1543050"/>
                    <a:gd name="connsiteX2" fmla="*/ 1316915 w 1316915"/>
                    <a:gd name="connsiteY2" fmla="*/ 353916 h 1543050"/>
                    <a:gd name="connsiteX3" fmla="*/ 1310433 w 1316915"/>
                    <a:gd name="connsiteY3" fmla="*/ 0 h 1543050"/>
                    <a:gd name="connsiteX0" fmla="*/ 1313187 w 1316915"/>
                    <a:gd name="connsiteY0" fmla="*/ 0 h 1551312"/>
                    <a:gd name="connsiteX1" fmla="*/ 0 w 1316915"/>
                    <a:gd name="connsiteY1" fmla="*/ 1551312 h 1551312"/>
                    <a:gd name="connsiteX2" fmla="*/ 1316915 w 1316915"/>
                    <a:gd name="connsiteY2" fmla="*/ 362178 h 1551312"/>
                    <a:gd name="connsiteX3" fmla="*/ 1313187 w 1316915"/>
                    <a:gd name="connsiteY3" fmla="*/ 0 h 1551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6915" h="1551312">
                      <a:moveTo>
                        <a:pt x="1313187" y="0"/>
                      </a:moveTo>
                      <a:lnTo>
                        <a:pt x="0" y="1551312"/>
                      </a:lnTo>
                      <a:lnTo>
                        <a:pt x="1316915" y="362178"/>
                      </a:lnTo>
                      <a:cubicBezTo>
                        <a:pt x="1315672" y="241452"/>
                        <a:pt x="1314430" y="120726"/>
                        <a:pt x="13131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7" name="Freeform 20">
                  <a:extLst>
                    <a:ext uri="{FF2B5EF4-FFF2-40B4-BE49-F238E27FC236}">
                      <a16:creationId xmlns:a16="http://schemas.microsoft.com/office/drawing/2014/main" xmlns="" id="{3050FD0F-DD54-4EC0-B62A-7D75F7E202AC}"/>
                    </a:ext>
                  </a:extLst>
                </p:cNvPr>
                <p:cNvSpPr/>
                <p:nvPr/>
              </p:nvSpPr>
              <p:spPr>
                <a:xfrm>
                  <a:off x="4562476" y="2580626"/>
                  <a:ext cx="1314449" cy="1124599"/>
                </a:xfrm>
                <a:custGeom>
                  <a:avLst/>
                  <a:gdLst>
                    <a:gd name="connsiteX0" fmla="*/ 1304925 w 1314450"/>
                    <a:gd name="connsiteY0" fmla="*/ 0 h 1123950"/>
                    <a:gd name="connsiteX1" fmla="*/ 0 w 1314450"/>
                    <a:gd name="connsiteY1" fmla="*/ 1123950 h 1123950"/>
                    <a:gd name="connsiteX2" fmla="*/ 1314450 w 1314450"/>
                    <a:gd name="connsiteY2" fmla="*/ 352425 h 1123950"/>
                    <a:gd name="connsiteX3" fmla="*/ 1304925 w 1314450"/>
                    <a:gd name="connsiteY3" fmla="*/ 0 h 1123950"/>
                    <a:gd name="connsiteX0" fmla="*/ 1304925 w 1308292"/>
                    <a:gd name="connsiteY0" fmla="*/ 0 h 1123950"/>
                    <a:gd name="connsiteX1" fmla="*/ 0 w 1308292"/>
                    <a:gd name="connsiteY1" fmla="*/ 1123950 h 1123950"/>
                    <a:gd name="connsiteX2" fmla="*/ 1308292 w 1308292"/>
                    <a:gd name="connsiteY2" fmla="*/ 358582 h 1123950"/>
                    <a:gd name="connsiteX3" fmla="*/ 1304925 w 1308292"/>
                    <a:gd name="connsiteY3" fmla="*/ 0 h 1123950"/>
                    <a:gd name="connsiteX0" fmla="*/ 1298767 w 1308292"/>
                    <a:gd name="connsiteY0" fmla="*/ 0 h 1123950"/>
                    <a:gd name="connsiteX1" fmla="*/ 0 w 1308292"/>
                    <a:gd name="connsiteY1" fmla="*/ 1123950 h 1123950"/>
                    <a:gd name="connsiteX2" fmla="*/ 1308292 w 1308292"/>
                    <a:gd name="connsiteY2" fmla="*/ 358582 h 1123950"/>
                    <a:gd name="connsiteX3" fmla="*/ 1298767 w 1308292"/>
                    <a:gd name="connsiteY3" fmla="*/ 0 h 1123950"/>
                    <a:gd name="connsiteX0" fmla="*/ 1301846 w 1308292"/>
                    <a:gd name="connsiteY0" fmla="*/ 0 h 1127029"/>
                    <a:gd name="connsiteX1" fmla="*/ 0 w 1308292"/>
                    <a:gd name="connsiteY1" fmla="*/ 1127029 h 1127029"/>
                    <a:gd name="connsiteX2" fmla="*/ 1308292 w 1308292"/>
                    <a:gd name="connsiteY2" fmla="*/ 361661 h 1127029"/>
                    <a:gd name="connsiteX3" fmla="*/ 1301846 w 1308292"/>
                    <a:gd name="connsiteY3" fmla="*/ 0 h 1127029"/>
                    <a:gd name="connsiteX0" fmla="*/ 1308004 w 1308365"/>
                    <a:gd name="connsiteY0" fmla="*/ 0 h 1130108"/>
                    <a:gd name="connsiteX1" fmla="*/ 0 w 1308365"/>
                    <a:gd name="connsiteY1" fmla="*/ 1130108 h 1130108"/>
                    <a:gd name="connsiteX2" fmla="*/ 1308292 w 1308365"/>
                    <a:gd name="connsiteY2" fmla="*/ 364740 h 1130108"/>
                    <a:gd name="connsiteX3" fmla="*/ 1308004 w 1308365"/>
                    <a:gd name="connsiteY3" fmla="*/ 0 h 1130108"/>
                    <a:gd name="connsiteX0" fmla="*/ 1308004 w 1314449"/>
                    <a:gd name="connsiteY0" fmla="*/ 0 h 1130108"/>
                    <a:gd name="connsiteX1" fmla="*/ 0 w 1314449"/>
                    <a:gd name="connsiteY1" fmla="*/ 1130108 h 1130108"/>
                    <a:gd name="connsiteX2" fmla="*/ 1314449 w 1314449"/>
                    <a:gd name="connsiteY2" fmla="*/ 361661 h 1130108"/>
                    <a:gd name="connsiteX3" fmla="*/ 1308004 w 1314449"/>
                    <a:gd name="connsiteY3" fmla="*/ 0 h 1130108"/>
                    <a:gd name="connsiteX0" fmla="*/ 1310758 w 1314449"/>
                    <a:gd name="connsiteY0" fmla="*/ 0 h 1121845"/>
                    <a:gd name="connsiteX1" fmla="*/ 0 w 1314449"/>
                    <a:gd name="connsiteY1" fmla="*/ 1121845 h 1121845"/>
                    <a:gd name="connsiteX2" fmla="*/ 1314449 w 1314449"/>
                    <a:gd name="connsiteY2" fmla="*/ 353398 h 1121845"/>
                    <a:gd name="connsiteX3" fmla="*/ 1310758 w 1314449"/>
                    <a:gd name="connsiteY3" fmla="*/ 0 h 1121845"/>
                    <a:gd name="connsiteX0" fmla="*/ 1310758 w 1314449"/>
                    <a:gd name="connsiteY0" fmla="*/ 0 h 1124599"/>
                    <a:gd name="connsiteX1" fmla="*/ 0 w 1314449"/>
                    <a:gd name="connsiteY1" fmla="*/ 1124599 h 1124599"/>
                    <a:gd name="connsiteX2" fmla="*/ 1314449 w 1314449"/>
                    <a:gd name="connsiteY2" fmla="*/ 356152 h 1124599"/>
                    <a:gd name="connsiteX3" fmla="*/ 1310758 w 1314449"/>
                    <a:gd name="connsiteY3" fmla="*/ 0 h 1124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49" h="1124599">
                      <a:moveTo>
                        <a:pt x="1310758" y="0"/>
                      </a:moveTo>
                      <a:lnTo>
                        <a:pt x="0" y="1124599"/>
                      </a:lnTo>
                      <a:lnTo>
                        <a:pt x="1314449" y="356152"/>
                      </a:lnTo>
                      <a:cubicBezTo>
                        <a:pt x="1313327" y="236625"/>
                        <a:pt x="1311880" y="119527"/>
                        <a:pt x="131075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8" name="Freeform 21">
                  <a:extLst>
                    <a:ext uri="{FF2B5EF4-FFF2-40B4-BE49-F238E27FC236}">
                      <a16:creationId xmlns:a16="http://schemas.microsoft.com/office/drawing/2014/main" xmlns="" id="{5D909EDB-A8DD-4151-AFB8-C1DF9AD103F3}"/>
                    </a:ext>
                  </a:extLst>
                </p:cNvPr>
                <p:cNvSpPr/>
                <p:nvPr/>
              </p:nvSpPr>
              <p:spPr>
                <a:xfrm>
                  <a:off x="4562475" y="3012654"/>
                  <a:ext cx="1327054" cy="692571"/>
                </a:xfrm>
                <a:custGeom>
                  <a:avLst/>
                  <a:gdLst>
                    <a:gd name="connsiteX0" fmla="*/ 1314450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42900 h 695325"/>
                    <a:gd name="connsiteX3" fmla="*/ 1314450 w 1323975"/>
                    <a:gd name="connsiteY3" fmla="*/ 0 h 695325"/>
                    <a:gd name="connsiteX0" fmla="*/ 1314450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71475 h 695325"/>
                    <a:gd name="connsiteX3" fmla="*/ 1314450 w 1323975"/>
                    <a:gd name="connsiteY3" fmla="*/ 0 h 695325"/>
                    <a:gd name="connsiteX0" fmla="*/ 1314450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04800 h 695325"/>
                    <a:gd name="connsiteX3" fmla="*/ 1314450 w 1323975"/>
                    <a:gd name="connsiteY3" fmla="*/ 0 h 695325"/>
                    <a:gd name="connsiteX0" fmla="*/ 1314450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52425 h 695325"/>
                    <a:gd name="connsiteX3" fmla="*/ 1314450 w 1323975"/>
                    <a:gd name="connsiteY3" fmla="*/ 0 h 695325"/>
                    <a:gd name="connsiteX0" fmla="*/ 1314450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55504 h 695325"/>
                    <a:gd name="connsiteX3" fmla="*/ 1314450 w 1323975"/>
                    <a:gd name="connsiteY3" fmla="*/ 0 h 695325"/>
                    <a:gd name="connsiteX0" fmla="*/ 1311372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55504 h 695325"/>
                    <a:gd name="connsiteX3" fmla="*/ 1311372 w 1323975"/>
                    <a:gd name="connsiteY3" fmla="*/ 0 h 695325"/>
                    <a:gd name="connsiteX0" fmla="*/ 1311372 w 1327054"/>
                    <a:gd name="connsiteY0" fmla="*/ 0 h 695325"/>
                    <a:gd name="connsiteX1" fmla="*/ 0 w 1327054"/>
                    <a:gd name="connsiteY1" fmla="*/ 695325 h 695325"/>
                    <a:gd name="connsiteX2" fmla="*/ 1327054 w 1327054"/>
                    <a:gd name="connsiteY2" fmla="*/ 358582 h 695325"/>
                    <a:gd name="connsiteX3" fmla="*/ 1311372 w 1327054"/>
                    <a:gd name="connsiteY3" fmla="*/ 0 h 695325"/>
                    <a:gd name="connsiteX0" fmla="*/ 1311372 w 1327054"/>
                    <a:gd name="connsiteY0" fmla="*/ 0 h 692571"/>
                    <a:gd name="connsiteX1" fmla="*/ 0 w 1327054"/>
                    <a:gd name="connsiteY1" fmla="*/ 692571 h 692571"/>
                    <a:gd name="connsiteX2" fmla="*/ 1327054 w 1327054"/>
                    <a:gd name="connsiteY2" fmla="*/ 355828 h 692571"/>
                    <a:gd name="connsiteX3" fmla="*/ 1311372 w 1327054"/>
                    <a:gd name="connsiteY3" fmla="*/ 0 h 692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27054" h="692571">
                      <a:moveTo>
                        <a:pt x="1311372" y="0"/>
                      </a:moveTo>
                      <a:lnTo>
                        <a:pt x="0" y="692571"/>
                      </a:lnTo>
                      <a:lnTo>
                        <a:pt x="1327054" y="355828"/>
                      </a:lnTo>
                      <a:lnTo>
                        <a:pt x="1311372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32" name="Oval 3">
                <a:extLst>
                  <a:ext uri="{FF2B5EF4-FFF2-40B4-BE49-F238E27FC236}">
                    <a16:creationId xmlns:a16="http://schemas.microsoft.com/office/drawing/2014/main" xmlns="" id="{607B74F3-5E14-429D-B6AA-55FE5A618492}"/>
                  </a:ext>
                </a:extLst>
              </p:cNvPr>
              <p:cNvSpPr/>
              <p:nvPr/>
            </p:nvSpPr>
            <p:spPr>
              <a:xfrm>
                <a:off x="3613595" y="2587326"/>
                <a:ext cx="1863039" cy="1863038"/>
              </a:xfrm>
              <a:prstGeom prst="ellipse">
                <a:avLst/>
              </a:prstGeom>
              <a:solidFill>
                <a:schemeClr val="bg1"/>
              </a:solidFill>
              <a:ln w="155575">
                <a:gradFill>
                  <a:gsLst>
                    <a:gs pos="41000">
                      <a:schemeClr val="accent2"/>
                    </a:gs>
                    <a:gs pos="60000">
                      <a:schemeClr val="accent3"/>
                    </a:gs>
                  </a:gsLst>
                  <a:lin ang="7800000" scaled="0"/>
                </a:gradFill>
              </a:ln>
              <a:effectLst>
                <a:outerShdw blurRad="1016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60D8770F-5A83-4871-A1F6-3EEC1062D7AA}"/>
                  </a:ext>
                </a:extLst>
              </p:cNvPr>
              <p:cNvSpPr txBox="1"/>
              <p:nvPr/>
            </p:nvSpPr>
            <p:spPr>
              <a:xfrm>
                <a:off x="5736462" y="1660617"/>
                <a:ext cx="3743981" cy="409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Xếp</a:t>
                </a:r>
                <a:r>
                  <a:rPr lang="en-US" altLang="ko-KR" sz="24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loại</a:t>
                </a:r>
                <a:r>
                  <a:rPr lang="en-US" altLang="ko-KR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altLang="ko-KR" sz="2400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Khá</a:t>
                </a:r>
                <a:endParaRPr lang="ko-KR" alt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A955B78E-12AB-4DF5-B472-0E19B890D178}"/>
                  </a:ext>
                </a:extLst>
              </p:cNvPr>
              <p:cNvSpPr txBox="1"/>
              <p:nvPr/>
            </p:nvSpPr>
            <p:spPr>
              <a:xfrm>
                <a:off x="5736462" y="2528833"/>
                <a:ext cx="4193952" cy="409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Biên</a:t>
                </a:r>
                <a:r>
                  <a:rPr lang="en-US" altLang="ko-KR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bản</a:t>
                </a:r>
                <a:r>
                  <a:rPr lang="en-US" altLang="ko-KR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họp</a:t>
                </a:r>
                <a:r>
                  <a:rPr lang="en-US" altLang="ko-KR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tổ</a:t>
                </a:r>
                <a:r>
                  <a:rPr lang="en-US" altLang="ko-KR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nhóm</a:t>
                </a:r>
                <a:r>
                  <a:rPr lang="en-US" altLang="ko-KR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chia </a:t>
                </a:r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sẻ</a:t>
                </a:r>
                <a:r>
                  <a:rPr lang="en-US" altLang="ko-KR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ý </a:t>
                </a:r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kiến</a:t>
                </a:r>
                <a:endParaRPr lang="ko-KR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33ADB8CE-3D3B-4641-84CD-40357878E8B8}"/>
                  </a:ext>
                </a:extLst>
              </p:cNvPr>
              <p:cNvSpPr txBox="1"/>
              <p:nvPr/>
            </p:nvSpPr>
            <p:spPr>
              <a:xfrm>
                <a:off x="5736462" y="2973728"/>
                <a:ext cx="4530087" cy="409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altLang="ko-KR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altLang="ko-KR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học</a:t>
                </a:r>
                <a:r>
                  <a:rPr lang="en-US" altLang="ko-KR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tập</a:t>
                </a:r>
                <a:r>
                  <a:rPr lang="en-US" altLang="ko-KR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rèn</a:t>
                </a:r>
                <a:r>
                  <a:rPr lang="en-US" altLang="ko-KR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luyện</a:t>
                </a:r>
                <a:r>
                  <a:rPr lang="en-US" altLang="ko-KR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altLang="ko-KR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HS</a:t>
                </a:r>
                <a:endParaRPr lang="ko-KR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9768C343-C4F1-40E2-B2BF-BE0D295F1A5C}"/>
                  </a:ext>
                </a:extLst>
              </p:cNvPr>
              <p:cNvSpPr txBox="1"/>
              <p:nvPr/>
            </p:nvSpPr>
            <p:spPr>
              <a:xfrm>
                <a:off x="-621670" y="4017711"/>
                <a:ext cx="4219950" cy="409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Xếp</a:t>
                </a:r>
                <a:r>
                  <a:rPr lang="en-US" altLang="ko-KR" sz="24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loại</a:t>
                </a:r>
                <a:r>
                  <a:rPr lang="en-US" altLang="ko-KR" sz="24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altLang="ko-KR" sz="2400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Khá</a:t>
                </a:r>
                <a:endParaRPr lang="ko-KR" alt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F1915525-C6DA-4565-BE6B-057ABC7FA48E}"/>
                  </a:ext>
                </a:extLst>
              </p:cNvPr>
              <p:cNvSpPr txBox="1"/>
              <p:nvPr/>
            </p:nvSpPr>
            <p:spPr>
              <a:xfrm>
                <a:off x="-630230" y="4424090"/>
                <a:ext cx="4028239" cy="409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Bản</a:t>
                </a:r>
                <a:r>
                  <a:rPr lang="en-US" altLang="ko-KR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đánh</a:t>
                </a:r>
                <a:r>
                  <a:rPr lang="en-US" altLang="ko-KR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giá</a:t>
                </a:r>
                <a:r>
                  <a:rPr lang="en-US" altLang="ko-KR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altLang="ko-KR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loại</a:t>
                </a:r>
                <a:r>
                  <a:rPr lang="en-US" altLang="ko-KR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giáo</a:t>
                </a:r>
                <a:r>
                  <a:rPr lang="en-US" altLang="ko-KR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viên</a:t>
                </a:r>
                <a:endParaRPr lang="ko-KR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2BF30661-FC7D-400B-B744-58DA67029B77}"/>
                  </a:ext>
                </a:extLst>
              </p:cNvPr>
              <p:cNvSpPr txBox="1"/>
              <p:nvPr/>
            </p:nvSpPr>
            <p:spPr>
              <a:xfrm>
                <a:off x="-660863" y="4897527"/>
                <a:ext cx="4243825" cy="409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Biên</a:t>
                </a:r>
                <a:r>
                  <a:rPr lang="en-US" altLang="ko-KR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bản</a:t>
                </a:r>
                <a:r>
                  <a:rPr lang="en-US" altLang="ko-KR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họp</a:t>
                </a:r>
                <a:r>
                  <a:rPr lang="en-US" altLang="ko-KR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tổ</a:t>
                </a:r>
                <a:r>
                  <a:rPr lang="en-US" altLang="ko-KR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nhóm</a:t>
                </a:r>
                <a:r>
                  <a:rPr lang="en-US" altLang="ko-KR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chuyên</a:t>
                </a:r>
                <a:r>
                  <a:rPr lang="en-US" altLang="ko-KR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môn</a:t>
                </a:r>
                <a:endParaRPr lang="ko-KR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89C18394-03CC-4651-B4B4-DE6B1F2D90A8}"/>
                  </a:ext>
                </a:extLst>
              </p:cNvPr>
              <p:cNvSpPr txBox="1"/>
              <p:nvPr/>
            </p:nvSpPr>
            <p:spPr>
              <a:xfrm>
                <a:off x="-621670" y="5309701"/>
                <a:ext cx="3866615" cy="409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Nhận</a:t>
                </a:r>
                <a:r>
                  <a:rPr lang="en-US" altLang="ko-KR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xét</a:t>
                </a:r>
                <a:r>
                  <a:rPr lang="en-US" altLang="ko-KR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công</a:t>
                </a:r>
                <a:r>
                  <a:rPr lang="en-US" altLang="ko-KR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chức</a:t>
                </a:r>
                <a:r>
                  <a:rPr lang="en-US" altLang="ko-KR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altLang="ko-KR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nơi</a:t>
                </a:r>
                <a:r>
                  <a:rPr lang="en-US" altLang="ko-KR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cư</a:t>
                </a:r>
                <a:r>
                  <a:rPr lang="en-US" altLang="ko-KR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trú</a:t>
                </a:r>
                <a:endParaRPr lang="ko-KR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60D8770F-5A83-4871-A1F6-3EEC1062D7AA}"/>
                  </a:ext>
                </a:extLst>
              </p:cNvPr>
              <p:cNvSpPr txBox="1"/>
              <p:nvPr/>
            </p:nvSpPr>
            <p:spPr>
              <a:xfrm>
                <a:off x="5736462" y="2080305"/>
                <a:ext cx="4076553" cy="409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Bản</a:t>
                </a:r>
                <a:r>
                  <a:rPr lang="en-US" altLang="ko-KR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đánh</a:t>
                </a:r>
                <a:r>
                  <a:rPr lang="en-US" altLang="ko-KR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giá</a:t>
                </a:r>
                <a:r>
                  <a:rPr lang="en-US" altLang="ko-KR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altLang="ko-KR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loại</a:t>
                </a:r>
                <a:r>
                  <a:rPr lang="en-US" altLang="ko-KR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GV </a:t>
                </a:r>
                <a:endParaRPr lang="ko-KR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8" name="Arc 35">
              <a:extLst>
                <a:ext uri="{FF2B5EF4-FFF2-40B4-BE49-F238E27FC236}">
                  <a16:creationId xmlns:a16="http://schemas.microsoft.com/office/drawing/2014/main" xmlns="" id="{55909AE8-504B-4FFB-9C0E-A64387E0662A}"/>
                </a:ext>
              </a:extLst>
            </p:cNvPr>
            <p:cNvSpPr/>
            <p:nvPr/>
          </p:nvSpPr>
          <p:spPr>
            <a:xfrm rot="13443396">
              <a:off x="3422624" y="2354515"/>
              <a:ext cx="2285322" cy="2285322"/>
            </a:xfrm>
            <a:prstGeom prst="arc">
              <a:avLst>
                <a:gd name="adj1" fmla="val 11157028"/>
                <a:gd name="adj2" fmla="val 21283066"/>
              </a:avLst>
            </a:prstGeom>
            <a:ln w="31750">
              <a:solidFill>
                <a:schemeClr val="bg1">
                  <a:lumMod val="75000"/>
                </a:schemeClr>
              </a:solidFill>
              <a:prstDash val="sysDot"/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Arc 36">
              <a:extLst>
                <a:ext uri="{FF2B5EF4-FFF2-40B4-BE49-F238E27FC236}">
                  <a16:creationId xmlns:a16="http://schemas.microsoft.com/office/drawing/2014/main" xmlns="" id="{1E049A31-422C-4F32-A54B-163D045FFAF9}"/>
                </a:ext>
              </a:extLst>
            </p:cNvPr>
            <p:cNvSpPr/>
            <p:nvPr/>
          </p:nvSpPr>
          <p:spPr>
            <a:xfrm rot="2668890">
              <a:off x="3379526" y="2398945"/>
              <a:ext cx="2285322" cy="2285322"/>
            </a:xfrm>
            <a:prstGeom prst="arc">
              <a:avLst>
                <a:gd name="adj1" fmla="val 11157028"/>
                <a:gd name="adj2" fmla="val 21283066"/>
              </a:avLst>
            </a:prstGeom>
            <a:ln w="31750">
              <a:solidFill>
                <a:schemeClr val="bg1">
                  <a:lumMod val="75000"/>
                </a:schemeClr>
              </a:solidFill>
              <a:prstDash val="sysDot"/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FB37E986-9D0D-44A4-97F7-301F15E902E5}"/>
              </a:ext>
            </a:extLst>
          </p:cNvPr>
          <p:cNvSpPr txBox="1"/>
          <p:nvPr/>
        </p:nvSpPr>
        <p:spPr>
          <a:xfrm>
            <a:off x="5595287" y="3865321"/>
            <a:ext cx="1352476" cy="677104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MINH CHỨNG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1ED0A162-560B-45D5-B639-7A4406A81116}"/>
              </a:ext>
            </a:extLst>
          </p:cNvPr>
          <p:cNvSpPr txBox="1"/>
          <p:nvPr/>
        </p:nvSpPr>
        <p:spPr>
          <a:xfrm>
            <a:off x="155277" y="3887580"/>
            <a:ext cx="4589795" cy="523216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r"/>
            <a:r>
              <a:rPr lang="en-US" altLang="ko-KR" sz="2800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altLang="ko-KR" sz="2800" dirty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ko-KR" sz="2800" dirty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ko-KR" sz="2800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altLang="ko-KR" sz="2800" dirty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altLang="ko-KR" sz="2800" dirty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ko-KR" sz="2800" dirty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altLang="ko-KR" sz="2800" dirty="0">
              <a:solidFill>
                <a:srgbClr val="99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Block Arc 31">
            <a:extLst>
              <a:ext uri="{FF2B5EF4-FFF2-40B4-BE49-F238E27FC236}">
                <a16:creationId xmlns:a16="http://schemas.microsoft.com/office/drawing/2014/main" xmlns="" id="{6A81B8BD-88CE-45EA-8F6A-7C5346517416}"/>
              </a:ext>
            </a:extLst>
          </p:cNvPr>
          <p:cNvSpPr/>
          <p:nvPr/>
        </p:nvSpPr>
        <p:spPr>
          <a:xfrm>
            <a:off x="6102188" y="3446855"/>
            <a:ext cx="361703" cy="400515"/>
          </a:xfrm>
          <a:custGeom>
            <a:avLst/>
            <a:gdLst/>
            <a:ahLst/>
            <a:cxnLst/>
            <a:rect l="l" t="t" r="r" b="b"/>
            <a:pathLst>
              <a:path w="2890784" h="3200962">
                <a:moveTo>
                  <a:pt x="1107828" y="2097026"/>
                </a:moveTo>
                <a:cubicBezTo>
                  <a:pt x="1025313" y="2097026"/>
                  <a:pt x="958422" y="2163918"/>
                  <a:pt x="958422" y="2246432"/>
                </a:cubicBezTo>
                <a:cubicBezTo>
                  <a:pt x="958422" y="2302715"/>
                  <a:pt x="989545" y="2351730"/>
                  <a:pt x="1036589" y="2375275"/>
                </a:cubicBezTo>
                <a:lnTo>
                  <a:pt x="985421" y="2684898"/>
                </a:lnTo>
                <a:lnTo>
                  <a:pt x="1230235" y="2684898"/>
                </a:lnTo>
                <a:lnTo>
                  <a:pt x="1179067" y="2375275"/>
                </a:lnTo>
                <a:cubicBezTo>
                  <a:pt x="1226111" y="2351730"/>
                  <a:pt x="1257233" y="2302715"/>
                  <a:pt x="1257233" y="2246432"/>
                </a:cubicBezTo>
                <a:cubicBezTo>
                  <a:pt x="1257233" y="2163918"/>
                  <a:pt x="1190342" y="2097026"/>
                  <a:pt x="1107828" y="2097026"/>
                </a:cubicBezTo>
                <a:close/>
                <a:moveTo>
                  <a:pt x="2199259" y="56"/>
                </a:moveTo>
                <a:cubicBezTo>
                  <a:pt x="2572924" y="-4720"/>
                  <a:pt x="2881009" y="291773"/>
                  <a:pt x="2890561" y="665346"/>
                </a:cubicBezTo>
                <a:lnTo>
                  <a:pt x="2843000" y="666562"/>
                </a:lnTo>
                <a:lnTo>
                  <a:pt x="2890784" y="666562"/>
                </a:lnTo>
                <a:lnTo>
                  <a:pt x="2890784" y="1580962"/>
                </a:lnTo>
                <a:lnTo>
                  <a:pt x="2625345" y="1580962"/>
                </a:lnTo>
                <a:lnTo>
                  <a:pt x="2625345" y="672127"/>
                </a:lnTo>
                <a:lnTo>
                  <a:pt x="2623811" y="672166"/>
                </a:lnTo>
                <a:cubicBezTo>
                  <a:pt x="2617992" y="444585"/>
                  <a:pt x="2430306" y="263961"/>
                  <a:pt x="2202670" y="266871"/>
                </a:cubicBezTo>
                <a:cubicBezTo>
                  <a:pt x="1975033" y="269781"/>
                  <a:pt x="1792025" y="455143"/>
                  <a:pt x="1792025" y="682798"/>
                </a:cubicBezTo>
                <a:lnTo>
                  <a:pt x="1790626" y="682798"/>
                </a:lnTo>
                <a:lnTo>
                  <a:pt x="1790626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1525187" y="1580962"/>
                </a:lnTo>
                <a:lnTo>
                  <a:pt x="1525187" y="676764"/>
                </a:lnTo>
                <a:lnTo>
                  <a:pt x="1525791" y="676764"/>
                </a:lnTo>
                <a:cubicBezTo>
                  <a:pt x="1528430" y="305830"/>
                  <a:pt x="1827609" y="4806"/>
                  <a:pt x="2199259" y="5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1ED0A162-560B-45D5-B639-7A4406A81116}"/>
              </a:ext>
            </a:extLst>
          </p:cNvPr>
          <p:cNvSpPr txBox="1"/>
          <p:nvPr/>
        </p:nvSpPr>
        <p:spPr>
          <a:xfrm>
            <a:off x="7355116" y="3783699"/>
            <a:ext cx="4854139" cy="523216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r"/>
            <a:r>
              <a:rPr lang="en-US" altLang="ko-KR" sz="28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altLang="ko-KR" sz="28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ko-KR" sz="28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altLang="ko-KR" sz="28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ko-KR" sz="28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ko-KR" sz="28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ko-KR" sz="28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altLang="ko-KR" sz="2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183559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92">
            <a:hlinkClick r:id="rId3" action="ppaction://hlinksldjump"/>
          </p:cNvPr>
          <p:cNvSpPr>
            <a:spLocks noChangeArrowheads="1"/>
          </p:cNvSpPr>
          <p:nvPr/>
        </p:nvSpPr>
        <p:spPr bwMode="auto">
          <a:xfrm rot="5400000" flipH="1">
            <a:off x="8066427" y="-2291792"/>
            <a:ext cx="914400" cy="667512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25400">
            <a:solidFill>
              <a:schemeClr val="accent3"/>
            </a:solidFill>
            <a:headEnd/>
            <a:tailEnd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21912" tIns="60956" rIns="121912" bIns="60956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37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1" name="AutoShape 92"/>
          <p:cNvSpPr>
            <a:spLocks noChangeArrowheads="1"/>
          </p:cNvSpPr>
          <p:nvPr/>
        </p:nvSpPr>
        <p:spPr bwMode="auto">
          <a:xfrm rot="5400000" flipH="1">
            <a:off x="8066427" y="-1092104"/>
            <a:ext cx="914400" cy="667512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25400">
            <a:solidFill>
              <a:schemeClr val="accent4"/>
            </a:solidFill>
            <a:headEnd/>
            <a:tailEnd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21912" tIns="60956" rIns="121912" bIns="60956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37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2" name="AutoShape 92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 flipH="1">
            <a:off x="8066427" y="57748"/>
            <a:ext cx="914400" cy="667512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25400">
            <a:solidFill>
              <a:schemeClr val="accent1"/>
            </a:solidFill>
            <a:headEnd/>
            <a:tailEnd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21912" tIns="60956" rIns="121912" bIns="60956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37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3" name="AutoShape 92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5400000" flipH="1">
            <a:off x="8066427" y="1266821"/>
            <a:ext cx="914400" cy="667512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25400">
            <a:solidFill>
              <a:schemeClr val="accent2"/>
            </a:solidFill>
            <a:headEnd/>
            <a:tailEnd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21912" tIns="60956" rIns="121912" bIns="60956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37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7" name="TextBox 12"/>
          <p:cNvSpPr txBox="1"/>
          <p:nvPr/>
        </p:nvSpPr>
        <p:spPr bwMode="auto">
          <a:xfrm>
            <a:off x="5608895" y="829871"/>
            <a:ext cx="5549576" cy="446275"/>
          </a:xfrm>
          <a:prstGeom prst="rect">
            <a:avLst/>
          </a:prstGeom>
          <a:noFill/>
          <a:effectLst/>
        </p:spPr>
        <p:txBody>
          <a:bodyPr wrap="square" lIns="91436" tIns="45718" rIns="91436" bIns="45718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300" dirty="0" err="1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Phát</a:t>
            </a:r>
            <a:r>
              <a:rPr lang="en-US" altLang="ko-KR" sz="2300" dirty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triển</a:t>
            </a:r>
            <a:r>
              <a:rPr lang="en-US" altLang="ko-KR" sz="2300" dirty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chuyên</a:t>
            </a:r>
            <a:r>
              <a:rPr lang="en-US" altLang="ko-KR" sz="2300" dirty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môn</a:t>
            </a:r>
            <a:r>
              <a:rPr lang="en-US" altLang="ko-KR" sz="2300" dirty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bản</a:t>
            </a:r>
            <a:r>
              <a:rPr lang="en-US" altLang="ko-KR" sz="2300" dirty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thân</a:t>
            </a:r>
            <a:endParaRPr lang="ko-KR" altLang="en-US" sz="2300" dirty="0">
              <a:solidFill>
                <a:schemeClr val="accent3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8" name="AutoShape 92"/>
          <p:cNvSpPr>
            <a:spLocks noChangeAspect="1" noChangeArrowheads="1"/>
          </p:cNvSpPr>
          <p:nvPr/>
        </p:nvSpPr>
        <p:spPr bwMode="auto">
          <a:xfrm rot="16200000" flipH="1">
            <a:off x="4694243" y="616327"/>
            <a:ext cx="864000" cy="864000"/>
          </a:xfrm>
          <a:prstGeom prst="ellipse">
            <a:avLst/>
          </a:prstGeom>
          <a:solidFill>
            <a:schemeClr val="accent3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21912" tIns="60956" rIns="121912" bIns="60956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37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AutoShape 92"/>
          <p:cNvSpPr>
            <a:spLocks noChangeAspect="1" noChangeArrowheads="1"/>
          </p:cNvSpPr>
          <p:nvPr/>
        </p:nvSpPr>
        <p:spPr bwMode="auto">
          <a:xfrm rot="16200000" flipH="1">
            <a:off x="4694243" y="1798764"/>
            <a:ext cx="864000" cy="864000"/>
          </a:xfrm>
          <a:prstGeom prst="ellipse">
            <a:avLst/>
          </a:prstGeom>
          <a:solidFill>
            <a:schemeClr val="accent4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21912" tIns="60956" rIns="121912" bIns="60956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37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AutoShape 92"/>
          <p:cNvSpPr>
            <a:spLocks noChangeAspect="1" noChangeArrowheads="1"/>
          </p:cNvSpPr>
          <p:nvPr/>
        </p:nvSpPr>
        <p:spPr bwMode="auto">
          <a:xfrm rot="16200000" flipH="1">
            <a:off x="4694243" y="2983121"/>
            <a:ext cx="864000" cy="864000"/>
          </a:xfrm>
          <a:prstGeom prst="ellipse">
            <a:avLst/>
          </a:prstGeom>
          <a:solidFill>
            <a:schemeClr val="accent1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21912" tIns="60956" rIns="121912" bIns="60956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37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1" name="AutoShape 92"/>
          <p:cNvSpPr>
            <a:spLocks noChangeAspect="1" noChangeArrowheads="1"/>
          </p:cNvSpPr>
          <p:nvPr/>
        </p:nvSpPr>
        <p:spPr bwMode="auto">
          <a:xfrm rot="16200000" flipH="1">
            <a:off x="4694243" y="4174943"/>
            <a:ext cx="864000" cy="864000"/>
          </a:xfrm>
          <a:prstGeom prst="ellipse">
            <a:avLst/>
          </a:prstGeom>
          <a:solidFill>
            <a:schemeClr val="accent2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21912" tIns="60956" rIns="121912" bIns="60956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37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3" name="직사각형 69"/>
          <p:cNvSpPr/>
          <p:nvPr/>
        </p:nvSpPr>
        <p:spPr>
          <a:xfrm>
            <a:off x="4881611" y="685337"/>
            <a:ext cx="513388" cy="697627"/>
          </a:xfrm>
          <a:prstGeom prst="rect">
            <a:avLst/>
          </a:prstGeom>
        </p:spPr>
        <p:txBody>
          <a:bodyPr wrap="none" lIns="121912" tIns="60956" rIns="121912" bIns="60956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37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ko-KR" altLang="en-US" sz="3700" dirty="0">
              <a:solidFill>
                <a:schemeClr val="bg1"/>
              </a:solidFill>
            </a:endParaRPr>
          </a:p>
        </p:txBody>
      </p:sp>
      <p:sp>
        <p:nvSpPr>
          <p:cNvPr id="24" name="직사각형 109"/>
          <p:cNvSpPr>
            <a:spLocks noChangeArrowheads="1"/>
          </p:cNvSpPr>
          <p:nvPr/>
        </p:nvSpPr>
        <p:spPr bwMode="auto">
          <a:xfrm>
            <a:off x="4881611" y="1872817"/>
            <a:ext cx="513388" cy="69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2" tIns="60956" rIns="121912" bIns="60956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700" b="1" dirty="0">
                <a:solidFill>
                  <a:schemeClr val="bg1"/>
                </a:solidFill>
                <a:cs typeface="Arial" charset="0"/>
              </a:rPr>
              <a:t>4</a:t>
            </a:r>
            <a:endParaRPr lang="ko-KR" altLang="en-US" sz="3700" dirty="0">
              <a:solidFill>
                <a:schemeClr val="bg1"/>
              </a:solidFill>
            </a:endParaRPr>
          </a:p>
        </p:txBody>
      </p:sp>
      <p:sp>
        <p:nvSpPr>
          <p:cNvPr id="25" name="직사각형 110"/>
          <p:cNvSpPr>
            <a:spLocks noChangeArrowheads="1"/>
          </p:cNvSpPr>
          <p:nvPr/>
        </p:nvSpPr>
        <p:spPr bwMode="auto">
          <a:xfrm>
            <a:off x="4881611" y="3060301"/>
            <a:ext cx="513388" cy="69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2" tIns="60956" rIns="121912" bIns="60956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700" b="1" dirty="0">
                <a:solidFill>
                  <a:schemeClr val="bg1"/>
                </a:solidFill>
                <a:cs typeface="Arial" charset="0"/>
              </a:rPr>
              <a:t>5</a:t>
            </a:r>
            <a:endParaRPr lang="ko-KR" altLang="en-US" sz="3700" dirty="0">
              <a:solidFill>
                <a:schemeClr val="bg1"/>
              </a:solidFill>
            </a:endParaRPr>
          </a:p>
        </p:txBody>
      </p:sp>
      <p:sp>
        <p:nvSpPr>
          <p:cNvPr id="26" name="직사각형 112"/>
          <p:cNvSpPr>
            <a:spLocks noChangeArrowheads="1"/>
          </p:cNvSpPr>
          <p:nvPr/>
        </p:nvSpPr>
        <p:spPr bwMode="auto">
          <a:xfrm>
            <a:off x="4881611" y="4247785"/>
            <a:ext cx="513388" cy="69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2" tIns="60956" rIns="121912" bIns="60956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700" b="1" dirty="0">
                <a:solidFill>
                  <a:schemeClr val="bg1"/>
                </a:solidFill>
                <a:cs typeface="Arial" charset="0"/>
              </a:rPr>
              <a:t>6</a:t>
            </a:r>
            <a:endParaRPr lang="ko-KR" altLang="en-US" sz="3700" dirty="0">
              <a:solidFill>
                <a:schemeClr val="bg1"/>
              </a:solidFill>
            </a:endParaRPr>
          </a:p>
        </p:txBody>
      </p:sp>
      <p:grpSp>
        <p:nvGrpSpPr>
          <p:cNvPr id="33" name="그룹 95"/>
          <p:cNvGrpSpPr/>
          <p:nvPr/>
        </p:nvGrpSpPr>
        <p:grpSpPr>
          <a:xfrm>
            <a:off x="11403652" y="952862"/>
            <a:ext cx="378043" cy="190935"/>
            <a:chOff x="7123783" y="2013388"/>
            <a:chExt cx="283532" cy="143201"/>
          </a:xfrm>
          <a:solidFill>
            <a:schemeClr val="accent3"/>
          </a:solidFill>
        </p:grpSpPr>
        <p:sp>
          <p:nvSpPr>
            <p:cNvPr id="34" name="이등변 삼각형 96"/>
            <p:cNvSpPr>
              <a:spLocks noChangeAspect="1"/>
            </p:cNvSpPr>
            <p:nvPr/>
          </p:nvSpPr>
          <p:spPr>
            <a:xfrm rot="16200000" flipV="1">
              <a:off x="7116411" y="2030989"/>
              <a:ext cx="122744" cy="10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35" name="이등변 삼각형 97"/>
            <p:cNvSpPr>
              <a:spLocks noChangeAspect="1"/>
            </p:cNvSpPr>
            <p:nvPr/>
          </p:nvSpPr>
          <p:spPr>
            <a:xfrm rot="16200000" flipV="1">
              <a:off x="7272714" y="2021989"/>
              <a:ext cx="143201" cy="126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grpSp>
        <p:nvGrpSpPr>
          <p:cNvPr id="42" name="그룹 104"/>
          <p:cNvGrpSpPr/>
          <p:nvPr/>
        </p:nvGrpSpPr>
        <p:grpSpPr>
          <a:xfrm>
            <a:off x="11403652" y="4511478"/>
            <a:ext cx="378043" cy="190935"/>
            <a:chOff x="7123783" y="2013388"/>
            <a:chExt cx="283532" cy="143201"/>
          </a:xfrm>
          <a:solidFill>
            <a:schemeClr val="accent2"/>
          </a:solidFill>
        </p:grpSpPr>
        <p:sp>
          <p:nvSpPr>
            <p:cNvPr id="43" name="이등변 삼각형 105"/>
            <p:cNvSpPr>
              <a:spLocks noChangeAspect="1"/>
            </p:cNvSpPr>
            <p:nvPr/>
          </p:nvSpPr>
          <p:spPr>
            <a:xfrm rot="16200000" flipV="1">
              <a:off x="7116411" y="2030989"/>
              <a:ext cx="122744" cy="10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44" name="이등변 삼각형 106"/>
            <p:cNvSpPr>
              <a:spLocks noChangeAspect="1"/>
            </p:cNvSpPr>
            <p:nvPr/>
          </p:nvSpPr>
          <p:spPr>
            <a:xfrm rot="16200000" flipV="1">
              <a:off x="7272714" y="2021989"/>
              <a:ext cx="143201" cy="126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sp>
        <p:nvSpPr>
          <p:cNvPr id="50" name="TextBox 12">
            <a:hlinkClick r:id="rId6" action="ppaction://hlinksldjump"/>
          </p:cNvPr>
          <p:cNvSpPr txBox="1"/>
          <p:nvPr/>
        </p:nvSpPr>
        <p:spPr bwMode="auto">
          <a:xfrm>
            <a:off x="5572049" y="1835996"/>
            <a:ext cx="6289137" cy="877159"/>
          </a:xfrm>
          <a:prstGeom prst="rect">
            <a:avLst/>
          </a:prstGeom>
          <a:noFill/>
          <a:effectLst/>
        </p:spPr>
        <p:txBody>
          <a:bodyPr wrap="square" lIns="91436" tIns="45718" rIns="91436" bIns="45718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Xây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dựng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kế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hoạch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dạy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giáo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dục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</a:p>
          <a:p>
            <a:pPr algn="just">
              <a:spcAft>
                <a:spcPts val="600"/>
              </a:spcAft>
            </a:pP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theo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hướng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phát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triển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phẩm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chất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năng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lưc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HS</a:t>
            </a:r>
            <a:endParaRPr lang="ko-KR" altLang="en-US" sz="2300" dirty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" y="1356961"/>
            <a:ext cx="5004796" cy="1954303"/>
          </a:xfrm>
        </p:spPr>
        <p:txBody>
          <a:bodyPr/>
          <a:lstStyle/>
          <a:p>
            <a:pPr algn="ctr"/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</a:rPr>
              <a:t>TIÊU CHUẨN 2</a:t>
            </a:r>
            <a:endParaRPr lang="ko-KR" alt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0" name="AutoShape 92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5400000" flipH="1">
            <a:off x="8066427" y="2509896"/>
            <a:ext cx="914400" cy="667512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25400">
            <a:solidFill>
              <a:schemeClr val="accent5"/>
            </a:solidFill>
            <a:headEnd/>
            <a:tailEnd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21912" tIns="60956" rIns="121912" bIns="60956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37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1" name="AutoShape 92"/>
          <p:cNvSpPr>
            <a:spLocks noChangeAspect="1" noChangeArrowheads="1"/>
          </p:cNvSpPr>
          <p:nvPr/>
        </p:nvSpPr>
        <p:spPr bwMode="auto">
          <a:xfrm rot="16200000" flipH="1">
            <a:off x="4694243" y="5366257"/>
            <a:ext cx="864000" cy="864000"/>
          </a:xfrm>
          <a:prstGeom prst="ellipse">
            <a:avLst/>
          </a:prstGeom>
          <a:solidFill>
            <a:schemeClr val="accent5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21912" tIns="60956" rIns="121912" bIns="60956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37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2" name="직사각형 112"/>
          <p:cNvSpPr>
            <a:spLocks noChangeArrowheads="1"/>
          </p:cNvSpPr>
          <p:nvPr/>
        </p:nvSpPr>
        <p:spPr bwMode="auto">
          <a:xfrm>
            <a:off x="4867719" y="5435265"/>
            <a:ext cx="513388" cy="69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2" tIns="60956" rIns="121912" bIns="60956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700" b="1" dirty="0">
                <a:solidFill>
                  <a:schemeClr val="bg1"/>
                </a:solidFill>
                <a:cs typeface="Arial" pitchFamily="34" charset="0"/>
              </a:rPr>
              <a:t>7</a:t>
            </a:r>
            <a:endParaRPr lang="ko-KR" altLang="en-US" sz="37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63" name="그룹 104"/>
          <p:cNvGrpSpPr/>
          <p:nvPr/>
        </p:nvGrpSpPr>
        <p:grpSpPr>
          <a:xfrm>
            <a:off x="11403652" y="5754551"/>
            <a:ext cx="378043" cy="190935"/>
            <a:chOff x="7123783" y="2013388"/>
            <a:chExt cx="283532" cy="143201"/>
          </a:xfrm>
          <a:solidFill>
            <a:schemeClr val="accent5"/>
          </a:solidFill>
        </p:grpSpPr>
        <p:sp>
          <p:nvSpPr>
            <p:cNvPr id="64" name="이등변 삼각형 105"/>
            <p:cNvSpPr>
              <a:spLocks noChangeAspect="1"/>
            </p:cNvSpPr>
            <p:nvPr/>
          </p:nvSpPr>
          <p:spPr>
            <a:xfrm rot="16200000" flipV="1">
              <a:off x="7116411" y="2030989"/>
              <a:ext cx="122744" cy="10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65" name="이등변 삼각형 106"/>
            <p:cNvSpPr>
              <a:spLocks noChangeAspect="1"/>
            </p:cNvSpPr>
            <p:nvPr/>
          </p:nvSpPr>
          <p:spPr>
            <a:xfrm rot="16200000" flipV="1">
              <a:off x="7272714" y="2021989"/>
              <a:ext cx="143201" cy="126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57" y="2710436"/>
            <a:ext cx="4738447" cy="768085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rgbClr val="996600"/>
                </a:solidFill>
              </a:rPr>
              <a:t>PHÁT TRIỂN </a:t>
            </a:r>
          </a:p>
          <a:p>
            <a:pPr algn="ctr"/>
            <a:r>
              <a:rPr lang="en-US" sz="2400" b="1" dirty="0">
                <a:solidFill>
                  <a:srgbClr val="996600"/>
                </a:solidFill>
              </a:rPr>
              <a:t>CHUYÊN MÔN, NGHIỆP VỤ</a:t>
            </a:r>
          </a:p>
        </p:txBody>
      </p:sp>
      <p:sp>
        <p:nvSpPr>
          <p:cNvPr id="58" name="TextBox 12">
            <a:hlinkClick r:id="rId4" action="ppaction://hlinksldjump"/>
          </p:cNvPr>
          <p:cNvSpPr txBox="1"/>
          <p:nvPr/>
        </p:nvSpPr>
        <p:spPr bwMode="auto">
          <a:xfrm>
            <a:off x="5558239" y="3007121"/>
            <a:ext cx="6302948" cy="877159"/>
          </a:xfrm>
          <a:prstGeom prst="rect">
            <a:avLst/>
          </a:prstGeom>
          <a:noFill/>
          <a:effectLst/>
        </p:spPr>
        <p:txBody>
          <a:bodyPr wrap="square" lIns="91436" tIns="45718" rIns="91436" bIns="45718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en-US" altLang="ko-KR" sz="2300" dirty="0" err="1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Sử</a:t>
            </a:r>
            <a:r>
              <a:rPr lang="en-US" altLang="ko-KR" sz="2300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dụng</a:t>
            </a:r>
            <a:r>
              <a:rPr lang="en-US" altLang="ko-KR" sz="2300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phuong</a:t>
            </a:r>
            <a:r>
              <a:rPr lang="en-US" altLang="ko-KR" sz="2300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pháp</a:t>
            </a:r>
            <a:r>
              <a:rPr lang="en-US" altLang="ko-KR" sz="2300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dạy</a:t>
            </a:r>
            <a:r>
              <a:rPr lang="en-US" altLang="ko-KR" sz="2300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2300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2300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giáo</a:t>
            </a:r>
            <a:r>
              <a:rPr lang="en-US" altLang="ko-KR" sz="2300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dục</a:t>
            </a:r>
            <a:endParaRPr lang="en-US" altLang="ko-KR" sz="2300" dirty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altLang="ko-KR" sz="2300" dirty="0" err="1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theo</a:t>
            </a:r>
            <a:r>
              <a:rPr lang="en-US" altLang="ko-KR" sz="2300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hướng</a:t>
            </a:r>
            <a:r>
              <a:rPr lang="en-US" altLang="ko-KR" sz="2300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phát</a:t>
            </a:r>
            <a:r>
              <a:rPr lang="en-US" altLang="ko-KR" sz="2300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triển</a:t>
            </a:r>
            <a:r>
              <a:rPr lang="en-US" altLang="ko-KR" sz="2300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phẩm</a:t>
            </a:r>
            <a:r>
              <a:rPr lang="en-US" altLang="ko-KR" sz="2300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chất</a:t>
            </a:r>
            <a:r>
              <a:rPr lang="en-US" altLang="ko-KR" sz="2300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300" dirty="0" err="1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năng</a:t>
            </a:r>
            <a:r>
              <a:rPr lang="en-US" altLang="ko-KR" sz="2300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lực</a:t>
            </a:r>
            <a:r>
              <a:rPr lang="en-US" altLang="ko-KR" sz="2300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HS</a:t>
            </a:r>
            <a:endParaRPr lang="ko-KR" altLang="en-US" sz="2300" dirty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59" name="TextBox 12">
            <a:hlinkClick r:id="rId5" action="ppaction://hlinksldjump"/>
          </p:cNvPr>
          <p:cNvSpPr txBox="1"/>
          <p:nvPr/>
        </p:nvSpPr>
        <p:spPr bwMode="auto">
          <a:xfrm>
            <a:off x="5572051" y="4201240"/>
            <a:ext cx="5586423" cy="800215"/>
          </a:xfrm>
          <a:prstGeom prst="rect">
            <a:avLst/>
          </a:prstGeom>
          <a:noFill/>
          <a:effectLst/>
        </p:spPr>
        <p:txBody>
          <a:bodyPr wrap="square" lIns="91436" tIns="45718" rIns="91436" bIns="45718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Kiểm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tra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đánh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giá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theo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hướng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phát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triển</a:t>
            </a:r>
            <a:r>
              <a:rPr lang="en-US" altLang="ko-KR" sz="230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phẩm</a:t>
            </a:r>
            <a:r>
              <a:rPr lang="en-US" altLang="ko-KR" sz="230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chất</a:t>
            </a:r>
            <a:r>
              <a:rPr lang="en-US" altLang="ko-KR" sz="230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30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năng</a:t>
            </a:r>
            <a:r>
              <a:rPr lang="en-US" altLang="ko-KR" sz="230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lực</a:t>
            </a:r>
            <a:r>
              <a:rPr lang="en-US" altLang="ko-KR" sz="230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HS</a:t>
            </a:r>
            <a:endParaRPr lang="ko-KR" altLang="en-US" sz="2300" dirty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69" name="TextBox 12">
            <a:hlinkClick r:id="rId7" action="ppaction://hlinksldjump"/>
          </p:cNvPr>
          <p:cNvSpPr txBox="1"/>
          <p:nvPr/>
        </p:nvSpPr>
        <p:spPr bwMode="auto">
          <a:xfrm>
            <a:off x="5572049" y="5598204"/>
            <a:ext cx="3899755" cy="446275"/>
          </a:xfrm>
          <a:prstGeom prst="rect">
            <a:avLst/>
          </a:prstGeom>
          <a:noFill/>
          <a:effectLst/>
        </p:spPr>
        <p:txBody>
          <a:bodyPr wrap="square" lIns="91436" tIns="45718" rIns="91436" bIns="45718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en-US" altLang="ko-KR" sz="2300" dirty="0" err="1">
                <a:solidFill>
                  <a:srgbClr val="996600"/>
                </a:solidFill>
                <a:cs typeface="Arial" pitchFamily="34" charset="0"/>
              </a:rPr>
              <a:t>Tư</a:t>
            </a:r>
            <a:r>
              <a:rPr lang="en-US" altLang="ko-KR" sz="2300" dirty="0">
                <a:solidFill>
                  <a:srgbClr val="996600"/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rgbClr val="996600"/>
                </a:solidFill>
                <a:cs typeface="Arial" pitchFamily="34" charset="0"/>
              </a:rPr>
              <a:t>vấn</a:t>
            </a:r>
            <a:r>
              <a:rPr lang="en-US" altLang="ko-KR" sz="2300" dirty="0">
                <a:solidFill>
                  <a:srgbClr val="996600"/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rgbClr val="996600"/>
                </a:solidFill>
                <a:cs typeface="Arial" pitchFamily="34" charset="0"/>
              </a:rPr>
              <a:t>và</a:t>
            </a:r>
            <a:r>
              <a:rPr lang="en-US" altLang="ko-KR" sz="2300" dirty="0">
                <a:solidFill>
                  <a:srgbClr val="996600"/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rgbClr val="996600"/>
                </a:solidFill>
                <a:cs typeface="Arial" pitchFamily="34" charset="0"/>
              </a:rPr>
              <a:t>hỗ</a:t>
            </a:r>
            <a:r>
              <a:rPr lang="en-US" altLang="ko-KR" sz="2300" dirty="0">
                <a:solidFill>
                  <a:srgbClr val="996600"/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rgbClr val="996600"/>
                </a:solidFill>
                <a:cs typeface="Arial" pitchFamily="34" charset="0"/>
              </a:rPr>
              <a:t>trợ</a:t>
            </a:r>
            <a:r>
              <a:rPr lang="en-US" altLang="ko-KR" sz="2300" dirty="0">
                <a:solidFill>
                  <a:srgbClr val="996600"/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rgbClr val="996600"/>
                </a:solidFill>
                <a:cs typeface="Arial" pitchFamily="34" charset="0"/>
              </a:rPr>
              <a:t>học</a:t>
            </a:r>
            <a:r>
              <a:rPr lang="en-US" altLang="ko-KR" sz="2300" dirty="0">
                <a:solidFill>
                  <a:srgbClr val="996600"/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rgbClr val="996600"/>
                </a:solidFill>
                <a:cs typeface="Arial" pitchFamily="34" charset="0"/>
              </a:rPr>
              <a:t>sinh</a:t>
            </a:r>
            <a:endParaRPr lang="ko-KR" altLang="en-US" sz="2300" dirty="0">
              <a:solidFill>
                <a:srgbClr val="996600"/>
              </a:solidFill>
              <a:cs typeface="Arial" pitchFamily="34" charset="0"/>
            </a:endParaRPr>
          </a:p>
        </p:txBody>
      </p:sp>
      <p:grpSp>
        <p:nvGrpSpPr>
          <p:cNvPr id="36" name="그룹 98"/>
          <p:cNvGrpSpPr/>
          <p:nvPr/>
        </p:nvGrpSpPr>
        <p:grpSpPr>
          <a:xfrm>
            <a:off x="11403652" y="2100794"/>
            <a:ext cx="378043" cy="190935"/>
            <a:chOff x="7123783" y="2013388"/>
            <a:chExt cx="283532" cy="143201"/>
          </a:xfrm>
          <a:solidFill>
            <a:schemeClr val="accent4"/>
          </a:solidFill>
        </p:grpSpPr>
        <p:sp>
          <p:nvSpPr>
            <p:cNvPr id="37" name="이등변 삼각형 99"/>
            <p:cNvSpPr>
              <a:spLocks noChangeAspect="1"/>
            </p:cNvSpPr>
            <p:nvPr/>
          </p:nvSpPr>
          <p:spPr>
            <a:xfrm rot="16200000" flipV="1">
              <a:off x="7116411" y="2030989"/>
              <a:ext cx="122744" cy="10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38" name="이등변 삼각형 100"/>
            <p:cNvSpPr>
              <a:spLocks noChangeAspect="1"/>
            </p:cNvSpPr>
            <p:nvPr/>
          </p:nvSpPr>
          <p:spPr>
            <a:xfrm rot="16200000" flipV="1">
              <a:off x="7272714" y="2021989"/>
              <a:ext cx="143201" cy="126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grpSp>
        <p:nvGrpSpPr>
          <p:cNvPr id="39" name="그룹 101"/>
          <p:cNvGrpSpPr/>
          <p:nvPr/>
        </p:nvGrpSpPr>
        <p:grpSpPr>
          <a:xfrm>
            <a:off x="11403652" y="3285151"/>
            <a:ext cx="378043" cy="190935"/>
            <a:chOff x="7123783" y="2013388"/>
            <a:chExt cx="283532" cy="143201"/>
          </a:xfrm>
          <a:solidFill>
            <a:schemeClr val="accent1"/>
          </a:solidFill>
        </p:grpSpPr>
        <p:sp>
          <p:nvSpPr>
            <p:cNvPr id="40" name="이등변 삼각형 102"/>
            <p:cNvSpPr>
              <a:spLocks noChangeAspect="1"/>
            </p:cNvSpPr>
            <p:nvPr/>
          </p:nvSpPr>
          <p:spPr>
            <a:xfrm rot="16200000" flipV="1">
              <a:off x="7116411" y="2030989"/>
              <a:ext cx="122744" cy="10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41" name="이등변 삼각형 103"/>
            <p:cNvSpPr>
              <a:spLocks noChangeAspect="1"/>
            </p:cNvSpPr>
            <p:nvPr/>
          </p:nvSpPr>
          <p:spPr>
            <a:xfrm rot="16200000" flipV="1">
              <a:off x="7272714" y="2021989"/>
              <a:ext cx="143201" cy="126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88297897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D10B0D8A-2DB2-45FC-95DF-A52D7F55967B}"/>
              </a:ext>
            </a:extLst>
          </p:cNvPr>
          <p:cNvSpPr/>
          <p:nvPr/>
        </p:nvSpPr>
        <p:spPr>
          <a:xfrm>
            <a:off x="996042" y="2811036"/>
            <a:ext cx="4614523" cy="108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8439703F-BFAC-4D50-8AFB-D9B45BC09B2B}"/>
              </a:ext>
            </a:extLst>
          </p:cNvPr>
          <p:cNvSpPr/>
          <p:nvPr/>
        </p:nvSpPr>
        <p:spPr>
          <a:xfrm>
            <a:off x="1254034" y="625336"/>
            <a:ext cx="4356531" cy="108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98003" y="3133988"/>
            <a:ext cx="5254963" cy="4325747"/>
            <a:chOff x="755576" y="2985717"/>
            <a:chExt cx="3136768" cy="4325747"/>
          </a:xfrm>
        </p:grpSpPr>
        <p:sp>
          <p:nvSpPr>
            <p:cNvPr id="6" name="TextBox 5"/>
            <p:cNvSpPr txBox="1"/>
            <p:nvPr/>
          </p:nvSpPr>
          <p:spPr>
            <a:xfrm>
              <a:off x="800208" y="3525812"/>
              <a:ext cx="309213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buFontTx/>
                <a:buChar char="-"/>
              </a:pP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Chứng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Bồi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dưỡng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thường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xuyên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Tốt</a:t>
              </a:r>
              <a:endParaRPr lang="en-US" altLang="ko-KR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342900" indent="-342900" algn="just">
                <a:buFontTx/>
                <a:buChar char="-"/>
              </a:pP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Giấy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chứng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khóa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huấn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STEM, Tin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nâng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cao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..</a:t>
              </a:r>
            </a:p>
            <a:p>
              <a:pPr marL="342900" indent="-342900" algn="just">
                <a:buFontTx/>
                <a:buChar char="-"/>
              </a:pP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Biên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dự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giờ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góp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nhằm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chuyên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môn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endParaRPr lang="en-US" altLang="ko-KR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342900" indent="-342900" algn="just">
                <a:buFontTx/>
                <a:buChar char="-"/>
              </a:pPr>
              <a:endParaRPr lang="ko-KR" alt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endPara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5576" y="2985717"/>
              <a:ext cx="3092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32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Minh </a:t>
              </a:r>
              <a:r>
                <a:rPr lang="en-US" altLang="ko-KR" sz="32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chứng</a:t>
              </a:r>
              <a:endParaRPr lang="ko-KR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142009" y="311942"/>
            <a:ext cx="2787226" cy="1107992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huấn</a:t>
            </a:r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STEM - STEAM</a:t>
            </a:r>
            <a:endParaRPr lang="ko-KR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750D06F3-6146-494D-9669-520F5D2828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011" y="1573229"/>
            <a:ext cx="885616" cy="994843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DB9F9BCC-30F6-4DA4-903D-40FDCF2043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463" y="4366622"/>
            <a:ext cx="885600" cy="994823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DDC6728B-6608-4389-8A29-3A8757968203}"/>
              </a:ext>
            </a:extLst>
          </p:cNvPr>
          <p:cNvSpPr/>
          <p:nvPr/>
        </p:nvSpPr>
        <p:spPr>
          <a:xfrm>
            <a:off x="7495124" y="1941892"/>
            <a:ext cx="161925" cy="16192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xmlns="" id="{435D87F4-F33E-4581-A7F5-48A4E9973BF3}"/>
              </a:ext>
            </a:extLst>
          </p:cNvPr>
          <p:cNvSpPr/>
          <p:nvPr/>
        </p:nvSpPr>
        <p:spPr>
          <a:xfrm>
            <a:off x="10480456" y="4764016"/>
            <a:ext cx="161925" cy="1619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xmlns="" id="{2C6BABD5-2834-4C81-AEF5-040B74593F1E}"/>
              </a:ext>
            </a:extLst>
          </p:cNvPr>
          <p:cNvGrpSpPr/>
          <p:nvPr/>
        </p:nvGrpSpPr>
        <p:grpSpPr>
          <a:xfrm>
            <a:off x="398003" y="359360"/>
            <a:ext cx="1252580" cy="2661831"/>
            <a:chOff x="585903" y="488961"/>
            <a:chExt cx="1284889" cy="2730489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xmlns="" id="{8CFADF6E-ED99-46EF-90A5-D30F52590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50" y="488961"/>
              <a:ext cx="1078942" cy="1212012"/>
            </a:xfrm>
            <a:prstGeom prst="rect">
              <a:avLst/>
            </a:prstGeom>
          </p:spPr>
        </p:pic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xmlns="" id="{6CF6A786-C30B-44DF-A6BB-68FF06D63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03" y="1106648"/>
              <a:ext cx="971403" cy="2112802"/>
            </a:xfrm>
            <a:prstGeom prst="rect">
              <a:avLst/>
            </a:prstGeom>
          </p:spPr>
        </p:pic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xmlns="" id="{DFE7933F-EF55-4C07-83A5-BF7ECB89C340}"/>
              </a:ext>
            </a:extLst>
          </p:cNvPr>
          <p:cNvGrpSpPr/>
          <p:nvPr/>
        </p:nvGrpSpPr>
        <p:grpSpPr>
          <a:xfrm>
            <a:off x="1609435" y="791365"/>
            <a:ext cx="4043532" cy="1971251"/>
            <a:chOff x="1500796" y="574088"/>
            <a:chExt cx="4043532" cy="1971250"/>
          </a:xfrm>
        </p:grpSpPr>
        <p:sp>
          <p:nvSpPr>
            <p:cNvPr id="5" name="Text Placeholder 13"/>
            <p:cNvSpPr txBox="1">
              <a:spLocks/>
            </p:cNvSpPr>
            <p:nvPr/>
          </p:nvSpPr>
          <p:spPr>
            <a:xfrm>
              <a:off x="1500796" y="601122"/>
              <a:ext cx="4043532" cy="1944216"/>
            </a:xfrm>
            <a:prstGeom prst="rect">
              <a:avLst/>
            </a:prstGeom>
            <a:noFill/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None/>
              </a:pPr>
              <a:r>
                <a:rPr lang="en-US" sz="3600" b="1" dirty="0" smtClean="0">
                  <a:solidFill>
                    <a:schemeClr val="accent4"/>
                  </a:solidFill>
                  <a:latin typeface="Times New Roman" pitchFamily="18" charset="0"/>
                  <a:cs typeface="Times New Roman" pitchFamily="18" charset="0"/>
                </a:rPr>
                <a:t>TIÊU CHÍ 3</a:t>
              </a:r>
              <a:endParaRPr lang="en-US" sz="36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0" indent="0">
                <a:lnSpc>
                  <a:spcPct val="110000"/>
                </a:lnSpc>
                <a:buNone/>
              </a:pPr>
              <a:r>
                <a:rPr lang="en-US" altLang="ko-KR" sz="3600" b="1" dirty="0" err="1" smtClean="0">
                  <a:solidFill>
                    <a:schemeClr val="accent3"/>
                  </a:solidFill>
                  <a:latin typeface="Times New Roman" pitchFamily="18" charset="0"/>
                  <a:cs typeface="Times New Roman" pitchFamily="18" charset="0"/>
                </a:rPr>
                <a:t>Xếp</a:t>
              </a:r>
              <a:r>
                <a:rPr lang="en-US" altLang="ko-KR" sz="3600" b="1" dirty="0" smtClean="0">
                  <a:solidFill>
                    <a:schemeClr val="accent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3600" b="1" dirty="0" err="1" smtClean="0">
                  <a:solidFill>
                    <a:schemeClr val="accent3"/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altLang="ko-KR" sz="3600" b="1" dirty="0" smtClean="0">
                  <a:solidFill>
                    <a:schemeClr val="accent3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altLang="ko-KR" sz="3600" b="1" dirty="0" err="1" smtClean="0">
                  <a:solidFill>
                    <a:schemeClr val="accent3"/>
                  </a:solidFill>
                  <a:latin typeface="Times New Roman" pitchFamily="18" charset="0"/>
                  <a:cs typeface="Times New Roman" pitchFamily="18" charset="0"/>
                </a:rPr>
                <a:t>Tốt</a:t>
              </a:r>
              <a:r>
                <a:rPr lang="en-US" altLang="ko-KR" sz="3600" b="1" dirty="0" smtClean="0">
                  <a:solidFill>
                    <a:schemeClr val="accent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altLang="ko-KR" sz="3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0" name="Picture 8">
              <a:extLst>
                <a:ext uri="{FF2B5EF4-FFF2-40B4-BE49-F238E27FC236}">
                  <a16:creationId xmlns:a16="http://schemas.microsoft.com/office/drawing/2014/main" xmlns="" id="{5B853960-1C50-4035-AFB1-33D2539FC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01944" flipH="1">
              <a:off x="1851961" y="631668"/>
              <a:ext cx="302830" cy="187669"/>
            </a:xfrm>
            <a:prstGeom prst="rect">
              <a:avLst/>
            </a:prstGeom>
          </p:spPr>
        </p:pic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xmlns="" id="{A2F8770B-4B42-4827-93A9-9C4F8C9C5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01944" flipH="1">
              <a:off x="4645902" y="631668"/>
              <a:ext cx="302830" cy="187669"/>
            </a:xfrm>
            <a:prstGeom prst="rect">
              <a:avLst/>
            </a:prstGeom>
          </p:spPr>
        </p:pic>
        <p:pic>
          <p:nvPicPr>
            <p:cNvPr id="22" name="Picture 8">
              <a:extLst>
                <a:ext uri="{FF2B5EF4-FFF2-40B4-BE49-F238E27FC236}">
                  <a16:creationId xmlns:a16="http://schemas.microsoft.com/office/drawing/2014/main" xmlns="" id="{3B953AE1-D1F7-4AC7-B78F-5995E3FD9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01944" flipH="1">
              <a:off x="2382410" y="1835968"/>
              <a:ext cx="302830" cy="187669"/>
            </a:xfrm>
            <a:prstGeom prst="rect">
              <a:avLst/>
            </a:prstGeom>
          </p:spPr>
        </p:pic>
      </p:grpSp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B9696D62-5D17-4E16-94BE-6868F8F170E7}"/>
              </a:ext>
            </a:extLst>
          </p:cNvPr>
          <p:cNvSpPr/>
          <p:nvPr/>
        </p:nvSpPr>
        <p:spPr>
          <a:xfrm>
            <a:off x="5502565" y="625332"/>
            <a:ext cx="108000" cy="223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9189818" y="1790507"/>
            <a:ext cx="2743199" cy="2031062"/>
            <a:chOff x="1524000" y="0"/>
            <a:chExt cx="9144000" cy="436662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36328"/>
            <a:stretch/>
          </p:blipFill>
          <p:spPr bwMode="auto">
            <a:xfrm>
              <a:off x="1524000" y="0"/>
              <a:ext cx="9144000" cy="4366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  <p:sp>
          <p:nvSpPr>
            <p:cNvPr id="26" name="Flowchart: Alternate Process 25"/>
            <p:cNvSpPr/>
            <p:nvPr/>
          </p:nvSpPr>
          <p:spPr>
            <a:xfrm rot="21443156">
              <a:off x="3116212" y="2493573"/>
              <a:ext cx="6364828" cy="634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260109" y="2958255"/>
            <a:ext cx="2631953" cy="2347430"/>
            <a:chOff x="6061012" y="2936515"/>
            <a:chExt cx="2868224" cy="3655001"/>
          </a:xfrm>
        </p:grpSpPr>
        <p:grpSp>
          <p:nvGrpSpPr>
            <p:cNvPr id="29" name="Group 28"/>
            <p:cNvGrpSpPr/>
            <p:nvPr/>
          </p:nvGrpSpPr>
          <p:grpSpPr>
            <a:xfrm>
              <a:off x="6061012" y="2936515"/>
              <a:ext cx="2868224" cy="3655001"/>
              <a:chOff x="6061012" y="2600060"/>
              <a:chExt cx="2868224" cy="3992534"/>
            </a:xfrm>
          </p:grpSpPr>
          <p:pic>
            <p:nvPicPr>
              <p:cNvPr id="2053" name="Picture 5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="" xmlns:a14="http://schemas.microsoft.com/office/drawing/2010/main">
                      <a14:imgLayer r:embed="rId11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11111" t="5240" r="11405" b="33585"/>
              <a:stretch/>
            </p:blipFill>
            <p:spPr bwMode="auto">
              <a:xfrm>
                <a:off x="6061012" y="2600060"/>
                <a:ext cx="2868224" cy="39925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7" name="Oval 26"/>
              <p:cNvSpPr/>
              <p:nvPr/>
            </p:nvSpPr>
            <p:spPr>
              <a:xfrm>
                <a:off x="6435306" y="5023401"/>
                <a:ext cx="2225615" cy="67608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0" name="Rectangle 29"/>
            <p:cNvSpPr/>
            <p:nvPr/>
          </p:nvSpPr>
          <p:spPr>
            <a:xfrm>
              <a:off x="7657049" y="6211019"/>
              <a:ext cx="676068" cy="1247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9248767" y="5369912"/>
            <a:ext cx="2787226" cy="769437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BDTX</a:t>
            </a:r>
            <a:endParaRPr lang="ko-KR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Action Button: Beginning 31">
            <a:hlinkClick r:id="rId12" action="ppaction://hlinksldjump" highlightClick="1"/>
          </p:cNvPr>
          <p:cNvSpPr/>
          <p:nvPr/>
        </p:nvSpPr>
        <p:spPr>
          <a:xfrm>
            <a:off x="8505645" y="6271404"/>
            <a:ext cx="517585" cy="37093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5909603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 CHÍ 4</a:t>
            </a:r>
            <a:endParaRPr lang="ko-KR" altLang="en-US" sz="3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004100" y="1510243"/>
            <a:ext cx="6712767" cy="4326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ko-KR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XẾP LOẠI: TỐT</a:t>
            </a:r>
            <a:endParaRPr lang="en-US" altLang="ko-KR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rame 17"/>
          <p:cNvSpPr/>
          <p:nvPr/>
        </p:nvSpPr>
        <p:spPr>
          <a:xfrm>
            <a:off x="5800261" y="1988805"/>
            <a:ext cx="402692" cy="4026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518901" y="2434865"/>
            <a:ext cx="2226827" cy="1920586"/>
            <a:chOff x="803640" y="3362835"/>
            <a:chExt cx="2059657" cy="1440439"/>
          </a:xfrm>
        </p:grpSpPr>
        <p:sp>
          <p:nvSpPr>
            <p:cNvPr id="10" name="TextBox 9"/>
            <p:cNvSpPr txBox="1"/>
            <p:nvPr/>
          </p:nvSpPr>
          <p:spPr>
            <a:xfrm>
              <a:off x="803640" y="3579862"/>
              <a:ext cx="2059657" cy="1223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hoạch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dục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tổ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chuyên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môn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thông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qua. 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3640" y="3362835"/>
              <a:ext cx="205965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hoạch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866499" y="2434862"/>
            <a:ext cx="2140951" cy="1920585"/>
            <a:chOff x="803640" y="3362835"/>
            <a:chExt cx="2059657" cy="1440439"/>
          </a:xfrm>
        </p:grpSpPr>
        <p:sp>
          <p:nvSpPr>
            <p:cNvPr id="13" name="TextBox 12"/>
            <p:cNvSpPr txBox="1"/>
            <p:nvPr/>
          </p:nvSpPr>
          <p:spPr>
            <a:xfrm>
              <a:off x="803640" y="3579862"/>
              <a:ext cx="2059657" cy="1223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đánh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viên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sổ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biên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03640" y="3362835"/>
              <a:ext cx="2059657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tế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007450" y="2434862"/>
            <a:ext cx="2520516" cy="2228361"/>
            <a:chOff x="692480" y="3362835"/>
            <a:chExt cx="2139057" cy="1671271"/>
          </a:xfrm>
        </p:grpSpPr>
        <p:sp>
          <p:nvSpPr>
            <p:cNvPr id="16" name="TextBox 15"/>
            <p:cNvSpPr txBox="1"/>
            <p:nvPr/>
          </p:nvSpPr>
          <p:spPr>
            <a:xfrm>
              <a:off x="692480" y="3579862"/>
              <a:ext cx="2059657" cy="145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giảng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tiến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rõ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rệt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vượt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mục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71880" y="3362835"/>
              <a:ext cx="2059657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Frame 20"/>
          <p:cNvSpPr/>
          <p:nvPr/>
        </p:nvSpPr>
        <p:spPr>
          <a:xfrm>
            <a:off x="2952115" y="4500132"/>
            <a:ext cx="4179233" cy="1920213"/>
          </a:xfrm>
          <a:prstGeom prst="frame">
            <a:avLst>
              <a:gd name="adj1" fmla="val 1918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Frame 21"/>
          <p:cNvSpPr/>
          <p:nvPr/>
        </p:nvSpPr>
        <p:spPr>
          <a:xfrm>
            <a:off x="7323370" y="4500132"/>
            <a:ext cx="3360764" cy="1920213"/>
          </a:xfrm>
          <a:prstGeom prst="frame">
            <a:avLst>
              <a:gd name="adj1" fmla="val 1918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149231" y="4683683"/>
            <a:ext cx="3744176" cy="1682290"/>
            <a:chOff x="300361" y="1350802"/>
            <a:chExt cx="2936827" cy="1261716"/>
          </a:xfrm>
        </p:grpSpPr>
        <p:sp>
          <p:nvSpPr>
            <p:cNvPr id="24" name="TextBox 23"/>
            <p:cNvSpPr txBox="1"/>
            <p:nvPr/>
          </p:nvSpPr>
          <p:spPr>
            <a:xfrm>
              <a:off x="300361" y="1619940"/>
              <a:ext cx="2936827" cy="992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hoạch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chỉnh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kiện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tiễn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địa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phương</a:t>
              </a:r>
              <a:endPara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0361" y="1350802"/>
              <a:ext cx="293682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err="1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ko-KR" sz="2000" b="1" dirty="0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tế</a:t>
              </a:r>
              <a:endParaRPr lang="ko-KR" altLang="en-US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544061" y="4718189"/>
            <a:ext cx="3208679" cy="1391767"/>
            <a:chOff x="300361" y="1376682"/>
            <a:chExt cx="2936827" cy="1043825"/>
          </a:xfrm>
        </p:grpSpPr>
        <p:sp>
          <p:nvSpPr>
            <p:cNvPr id="27" name="TextBox 26"/>
            <p:cNvSpPr txBox="1"/>
            <p:nvPr/>
          </p:nvSpPr>
          <p:spPr>
            <a:xfrm>
              <a:off x="300361" y="1658760"/>
              <a:ext cx="2936827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chưa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cao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nhưng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tiến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rõ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rệt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vẫn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đánh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Tốt</a:t>
              </a:r>
              <a:endPara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0361" y="1376682"/>
              <a:ext cx="293682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err="1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altLang="ko-KR" sz="2000" b="1" dirty="0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endParaRPr lang="ko-KR" altLang="en-US" sz="2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385537" y="2478009"/>
            <a:ext cx="2145354" cy="1305032"/>
            <a:chOff x="803640" y="3362835"/>
            <a:chExt cx="2059657" cy="978774"/>
          </a:xfrm>
        </p:grpSpPr>
        <p:sp>
          <p:nvSpPr>
            <p:cNvPr id="30" name="TextBox 29"/>
            <p:cNvSpPr txBox="1"/>
            <p:nvPr/>
          </p:nvSpPr>
          <p:spPr>
            <a:xfrm>
              <a:off x="803640" y="3579862"/>
              <a:ext cx="2059657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Biên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họp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trao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đổi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cực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03640" y="3362835"/>
              <a:ext cx="2059657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Chia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sẻ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4" name="Rectangle 30">
            <a:extLst>
              <a:ext uri="{FF2B5EF4-FFF2-40B4-BE49-F238E27FC236}">
                <a16:creationId xmlns:a16="http://schemas.microsoft.com/office/drawing/2014/main" xmlns="" id="{3BFEE74E-183A-4C32-9BDF-AC2573B061E0}"/>
              </a:ext>
            </a:extLst>
          </p:cNvPr>
          <p:cNvSpPr/>
          <p:nvPr/>
        </p:nvSpPr>
        <p:spPr>
          <a:xfrm>
            <a:off x="3417946" y="1989161"/>
            <a:ext cx="402336" cy="402336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7">
            <a:extLst>
              <a:ext uri="{FF2B5EF4-FFF2-40B4-BE49-F238E27FC236}">
                <a16:creationId xmlns:a16="http://schemas.microsoft.com/office/drawing/2014/main" xmlns="" id="{A2454068-D6A0-42C7-BCE1-D03833DCF2E4}"/>
              </a:ext>
            </a:extLst>
          </p:cNvPr>
          <p:cNvSpPr/>
          <p:nvPr/>
        </p:nvSpPr>
        <p:spPr>
          <a:xfrm>
            <a:off x="8096556" y="1942859"/>
            <a:ext cx="471567" cy="47156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xmlns="" id="{B5A177C8-7AB0-4E40-873A-70F231B3FA06}"/>
              </a:ext>
            </a:extLst>
          </p:cNvPr>
          <p:cNvSpPr/>
          <p:nvPr/>
        </p:nvSpPr>
        <p:spPr>
          <a:xfrm flipH="1">
            <a:off x="10179501" y="2087585"/>
            <a:ext cx="504633" cy="416291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Action Button: Beginning 31">
            <a:hlinkClick r:id="rId3" action="ppaction://hlinksldjump" highlightClick="1"/>
          </p:cNvPr>
          <p:cNvSpPr/>
          <p:nvPr/>
        </p:nvSpPr>
        <p:spPr>
          <a:xfrm>
            <a:off x="10800271" y="6081623"/>
            <a:ext cx="517585" cy="353683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1323250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 CHÍ 5</a:t>
            </a:r>
            <a:endParaRPr lang="ko-KR" altLang="en-US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004100" y="1510243"/>
            <a:ext cx="6712767" cy="4326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ko-KR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XẾP LOẠI : TỐT</a:t>
            </a:r>
            <a:endParaRPr lang="en-US" altLang="ko-KR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rame 17"/>
          <p:cNvSpPr/>
          <p:nvPr/>
        </p:nvSpPr>
        <p:spPr>
          <a:xfrm>
            <a:off x="5800261" y="1988805"/>
            <a:ext cx="402692" cy="4026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518901" y="2434865"/>
            <a:ext cx="2226827" cy="1920586"/>
            <a:chOff x="803640" y="3362835"/>
            <a:chExt cx="2059657" cy="1440439"/>
          </a:xfrm>
        </p:grpSpPr>
        <p:sp>
          <p:nvSpPr>
            <p:cNvPr id="10" name="TextBox 9"/>
            <p:cNvSpPr txBox="1"/>
            <p:nvPr/>
          </p:nvSpPr>
          <p:spPr>
            <a:xfrm>
              <a:off x="803640" y="3579862"/>
              <a:ext cx="2059657" cy="1223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hoạch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dục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tổ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chuyên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môn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thông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qua. 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3640" y="3362835"/>
              <a:ext cx="205965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hoạch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866499" y="2434862"/>
            <a:ext cx="2140951" cy="1920585"/>
            <a:chOff x="803640" y="3362835"/>
            <a:chExt cx="2059657" cy="1440439"/>
          </a:xfrm>
        </p:grpSpPr>
        <p:sp>
          <p:nvSpPr>
            <p:cNvPr id="13" name="TextBox 12"/>
            <p:cNvSpPr txBox="1"/>
            <p:nvPr/>
          </p:nvSpPr>
          <p:spPr>
            <a:xfrm>
              <a:off x="803640" y="3579862"/>
              <a:ext cx="2059657" cy="1223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Phiếu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dự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giờ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đánh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xếp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tốt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vận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PPDH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GD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03640" y="3362835"/>
              <a:ext cx="2059657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tế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007450" y="2434862"/>
            <a:ext cx="2520516" cy="2228361"/>
            <a:chOff x="692480" y="3362835"/>
            <a:chExt cx="2139057" cy="1671271"/>
          </a:xfrm>
        </p:grpSpPr>
        <p:sp>
          <p:nvSpPr>
            <p:cNvPr id="16" name="TextBox 15"/>
            <p:cNvSpPr txBox="1"/>
            <p:nvPr/>
          </p:nvSpPr>
          <p:spPr>
            <a:xfrm>
              <a:off x="692480" y="3579862"/>
              <a:ext cx="2059657" cy="145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giảng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tiến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rõ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rệt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vượt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mục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71880" y="3362835"/>
              <a:ext cx="2059657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Frame 20"/>
          <p:cNvSpPr/>
          <p:nvPr/>
        </p:nvSpPr>
        <p:spPr>
          <a:xfrm>
            <a:off x="2952115" y="4500132"/>
            <a:ext cx="4179233" cy="1920213"/>
          </a:xfrm>
          <a:prstGeom prst="frame">
            <a:avLst>
              <a:gd name="adj1" fmla="val 1918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Frame 21"/>
          <p:cNvSpPr/>
          <p:nvPr/>
        </p:nvSpPr>
        <p:spPr>
          <a:xfrm>
            <a:off x="7323370" y="4500132"/>
            <a:ext cx="3360764" cy="1920213"/>
          </a:xfrm>
          <a:prstGeom prst="frame">
            <a:avLst>
              <a:gd name="adj1" fmla="val 1918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149231" y="4683682"/>
            <a:ext cx="3744176" cy="1374514"/>
            <a:chOff x="300361" y="1350802"/>
            <a:chExt cx="2936827" cy="1030884"/>
          </a:xfrm>
        </p:grpSpPr>
        <p:sp>
          <p:nvSpPr>
            <p:cNvPr id="24" name="TextBox 23"/>
            <p:cNvSpPr txBox="1"/>
            <p:nvPr/>
          </p:nvSpPr>
          <p:spPr>
            <a:xfrm>
              <a:off x="300361" y="1619940"/>
              <a:ext cx="2936827" cy="761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ảnh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áp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PPDH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GD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hướng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năng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lực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0361" y="1350802"/>
              <a:ext cx="293682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err="1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ko-KR" sz="2000" b="1" dirty="0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tế</a:t>
              </a:r>
              <a:endParaRPr lang="ko-KR" altLang="en-US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544061" y="4718191"/>
            <a:ext cx="3243186" cy="1682290"/>
            <a:chOff x="300361" y="1376682"/>
            <a:chExt cx="2968410" cy="1261716"/>
          </a:xfrm>
        </p:grpSpPr>
        <p:sp>
          <p:nvSpPr>
            <p:cNvPr id="27" name="TextBox 26"/>
            <p:cNvSpPr txBox="1"/>
            <p:nvPr/>
          </p:nvSpPr>
          <p:spPr>
            <a:xfrm>
              <a:off x="331944" y="1645820"/>
              <a:ext cx="2936827" cy="992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kênh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giao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viên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áp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PPDH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GD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hướng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năng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lực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0361" y="1376682"/>
              <a:ext cx="293682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err="1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ko-KR" sz="2000" b="1" dirty="0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tế</a:t>
              </a:r>
              <a:endParaRPr lang="ko-KR" altLang="en-US" sz="2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385537" y="2478009"/>
            <a:ext cx="2145354" cy="1305032"/>
            <a:chOff x="803640" y="3362835"/>
            <a:chExt cx="2059657" cy="978774"/>
          </a:xfrm>
        </p:grpSpPr>
        <p:sp>
          <p:nvSpPr>
            <p:cNvPr id="30" name="TextBox 29"/>
            <p:cNvSpPr txBox="1"/>
            <p:nvPr/>
          </p:nvSpPr>
          <p:spPr>
            <a:xfrm>
              <a:off x="803640" y="3579862"/>
              <a:ext cx="2059657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Biên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họp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trao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đổi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cực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03640" y="3362835"/>
              <a:ext cx="2059657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Chia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sẻ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4" name="Rectangle 30">
            <a:extLst>
              <a:ext uri="{FF2B5EF4-FFF2-40B4-BE49-F238E27FC236}">
                <a16:creationId xmlns:a16="http://schemas.microsoft.com/office/drawing/2014/main" xmlns="" id="{3BFEE74E-183A-4C32-9BDF-AC2573B061E0}"/>
              </a:ext>
            </a:extLst>
          </p:cNvPr>
          <p:cNvSpPr/>
          <p:nvPr/>
        </p:nvSpPr>
        <p:spPr>
          <a:xfrm>
            <a:off x="3417946" y="1989161"/>
            <a:ext cx="402336" cy="402336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7">
            <a:extLst>
              <a:ext uri="{FF2B5EF4-FFF2-40B4-BE49-F238E27FC236}">
                <a16:creationId xmlns:a16="http://schemas.microsoft.com/office/drawing/2014/main" xmlns="" id="{A2454068-D6A0-42C7-BCE1-D03833DCF2E4}"/>
              </a:ext>
            </a:extLst>
          </p:cNvPr>
          <p:cNvSpPr/>
          <p:nvPr/>
        </p:nvSpPr>
        <p:spPr>
          <a:xfrm>
            <a:off x="8096556" y="1942859"/>
            <a:ext cx="471567" cy="47156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xmlns="" id="{B5A177C8-7AB0-4E40-873A-70F231B3FA06}"/>
              </a:ext>
            </a:extLst>
          </p:cNvPr>
          <p:cNvSpPr/>
          <p:nvPr/>
        </p:nvSpPr>
        <p:spPr>
          <a:xfrm flipH="1">
            <a:off x="10179501" y="2087585"/>
            <a:ext cx="504633" cy="416291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Action Button: Beginning 31">
            <a:hlinkClick r:id="rId3" action="ppaction://hlinksldjump" highlightClick="1"/>
          </p:cNvPr>
          <p:cNvSpPr/>
          <p:nvPr/>
        </p:nvSpPr>
        <p:spPr>
          <a:xfrm>
            <a:off x="10834778" y="6090249"/>
            <a:ext cx="517585" cy="353683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8262327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 CHÍ 6</a:t>
            </a:r>
            <a:endParaRPr lang="ko-KR" altLang="en-US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004100" y="1510243"/>
            <a:ext cx="6712767" cy="4326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ko-KR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XẾP LOẠI: TỐT</a:t>
            </a:r>
            <a:endParaRPr lang="en-US" altLang="ko-KR" b="1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rame 17"/>
          <p:cNvSpPr/>
          <p:nvPr/>
        </p:nvSpPr>
        <p:spPr>
          <a:xfrm>
            <a:off x="5765755" y="1988805"/>
            <a:ext cx="402692" cy="4026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60121" y="2434865"/>
            <a:ext cx="2485607" cy="1920586"/>
            <a:chOff x="803640" y="3362835"/>
            <a:chExt cx="2059657" cy="1440439"/>
          </a:xfrm>
        </p:grpSpPr>
        <p:sp>
          <p:nvSpPr>
            <p:cNvPr id="10" name="TextBox 9"/>
            <p:cNvSpPr txBox="1"/>
            <p:nvPr/>
          </p:nvSpPr>
          <p:spPr>
            <a:xfrm>
              <a:off x="803640" y="3579862"/>
              <a:ext cx="2059657" cy="1223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hoạch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dục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kiểm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tra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đánh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dựa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năng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lực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tiến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HS 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3640" y="3362835"/>
              <a:ext cx="205965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hoạch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42210" y="2434864"/>
            <a:ext cx="2702987" cy="2536139"/>
            <a:chOff x="702395" y="3362835"/>
            <a:chExt cx="2160902" cy="1902104"/>
          </a:xfrm>
        </p:grpSpPr>
        <p:sp>
          <p:nvSpPr>
            <p:cNvPr id="13" name="TextBox 12"/>
            <p:cNvSpPr txBox="1"/>
            <p:nvPr/>
          </p:nvSpPr>
          <p:spPr>
            <a:xfrm>
              <a:off x="702395" y="3579862"/>
              <a:ext cx="2160902" cy="1685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Phiếu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dự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giờ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đánh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xếp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tốt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kiểm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tra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đánh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dựa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năng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lực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tiến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HS 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0882" y="3362835"/>
              <a:ext cx="2059657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tế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197233" y="2434862"/>
            <a:ext cx="2792158" cy="2228361"/>
            <a:chOff x="692480" y="3362835"/>
            <a:chExt cx="2139057" cy="1671271"/>
          </a:xfrm>
        </p:grpSpPr>
        <p:sp>
          <p:nvSpPr>
            <p:cNvPr id="16" name="TextBox 15"/>
            <p:cNvSpPr txBox="1"/>
            <p:nvPr/>
          </p:nvSpPr>
          <p:spPr>
            <a:xfrm>
              <a:off x="692480" y="3579862"/>
              <a:ext cx="2059657" cy="145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giảng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tiến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rõ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rệt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vượt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mục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71880" y="3362835"/>
              <a:ext cx="2059657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Frame 20"/>
          <p:cNvSpPr/>
          <p:nvPr/>
        </p:nvSpPr>
        <p:spPr>
          <a:xfrm>
            <a:off x="2952115" y="4500132"/>
            <a:ext cx="4179233" cy="1920213"/>
          </a:xfrm>
          <a:prstGeom prst="frame">
            <a:avLst>
              <a:gd name="adj1" fmla="val 1918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Frame 21"/>
          <p:cNvSpPr/>
          <p:nvPr/>
        </p:nvSpPr>
        <p:spPr>
          <a:xfrm>
            <a:off x="7323370" y="4500132"/>
            <a:ext cx="3360764" cy="1920213"/>
          </a:xfrm>
          <a:prstGeom prst="frame">
            <a:avLst>
              <a:gd name="adj1" fmla="val 1918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endParaRPr lang="ko-KR" alt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149231" y="4683682"/>
            <a:ext cx="3744176" cy="1374514"/>
            <a:chOff x="300361" y="1350802"/>
            <a:chExt cx="2936827" cy="1030884"/>
          </a:xfrm>
        </p:grpSpPr>
        <p:sp>
          <p:nvSpPr>
            <p:cNvPr id="24" name="TextBox 23"/>
            <p:cNvSpPr txBox="1"/>
            <p:nvPr/>
          </p:nvSpPr>
          <p:spPr>
            <a:xfrm>
              <a:off x="300361" y="1619940"/>
              <a:ext cx="2936827" cy="761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ảnh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áp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PPDH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GD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hướng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năng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lực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0361" y="1350802"/>
              <a:ext cx="293682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err="1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ko-KR" sz="2000" b="1" dirty="0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tế</a:t>
              </a:r>
              <a:endParaRPr lang="ko-KR" altLang="en-US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544061" y="4683683"/>
            <a:ext cx="2914153" cy="1665040"/>
            <a:chOff x="300361" y="1350802"/>
            <a:chExt cx="2936827" cy="1248779"/>
          </a:xfrm>
        </p:grpSpPr>
        <p:sp>
          <p:nvSpPr>
            <p:cNvPr id="27" name="TextBox 26"/>
            <p:cNvSpPr txBox="1"/>
            <p:nvPr/>
          </p:nvSpPr>
          <p:spPr>
            <a:xfrm>
              <a:off x="300361" y="1607003"/>
              <a:ext cx="2936827" cy="992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phiếu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đánh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viên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áp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PPDH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GD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hướng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năng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lực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0361" y="1350802"/>
              <a:ext cx="293682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err="1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ko-KR" sz="2000" b="1" dirty="0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tế</a:t>
              </a:r>
              <a:endParaRPr lang="ko-KR" altLang="en-US" sz="2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644332" y="2478009"/>
            <a:ext cx="2145354" cy="1305032"/>
            <a:chOff x="803640" y="3362835"/>
            <a:chExt cx="2059657" cy="978774"/>
          </a:xfrm>
        </p:grpSpPr>
        <p:sp>
          <p:nvSpPr>
            <p:cNvPr id="30" name="TextBox 29"/>
            <p:cNvSpPr txBox="1"/>
            <p:nvPr/>
          </p:nvSpPr>
          <p:spPr>
            <a:xfrm>
              <a:off x="803640" y="3579862"/>
              <a:ext cx="2059657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Biên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họp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trao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đổi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cực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03640" y="3362835"/>
              <a:ext cx="2059657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Chia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sẻ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4" name="Rectangle 30">
            <a:extLst>
              <a:ext uri="{FF2B5EF4-FFF2-40B4-BE49-F238E27FC236}">
                <a16:creationId xmlns:a16="http://schemas.microsoft.com/office/drawing/2014/main" xmlns="" id="{3BFEE74E-183A-4C32-9BDF-AC2573B061E0}"/>
              </a:ext>
            </a:extLst>
          </p:cNvPr>
          <p:cNvSpPr/>
          <p:nvPr/>
        </p:nvSpPr>
        <p:spPr>
          <a:xfrm>
            <a:off x="3417946" y="1989161"/>
            <a:ext cx="402336" cy="402336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7">
            <a:extLst>
              <a:ext uri="{FF2B5EF4-FFF2-40B4-BE49-F238E27FC236}">
                <a16:creationId xmlns:a16="http://schemas.microsoft.com/office/drawing/2014/main" xmlns="" id="{A2454068-D6A0-42C7-BCE1-D03833DCF2E4}"/>
              </a:ext>
            </a:extLst>
          </p:cNvPr>
          <p:cNvSpPr/>
          <p:nvPr/>
        </p:nvSpPr>
        <p:spPr>
          <a:xfrm>
            <a:off x="8372604" y="1942859"/>
            <a:ext cx="471567" cy="47156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xmlns="" id="{B5A177C8-7AB0-4E40-873A-70F231B3FA06}"/>
              </a:ext>
            </a:extLst>
          </p:cNvPr>
          <p:cNvSpPr/>
          <p:nvPr/>
        </p:nvSpPr>
        <p:spPr>
          <a:xfrm flipH="1">
            <a:off x="10455549" y="2087585"/>
            <a:ext cx="504633" cy="416291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6698881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55277" y="5411886"/>
            <a:ext cx="3881887" cy="953124"/>
            <a:chOff x="803640" y="3362835"/>
            <a:chExt cx="2059657" cy="953124"/>
          </a:xfrm>
        </p:grpSpPr>
        <p:sp>
          <p:nvSpPr>
            <p:cNvPr id="23" name="TextBox 22"/>
            <p:cNvSpPr txBox="1"/>
            <p:nvPr/>
          </p:nvSpPr>
          <p:spPr>
            <a:xfrm>
              <a:off x="803640" y="3669628"/>
              <a:ext cx="2059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800" b="1" dirty="0" err="1" smtClean="0">
                  <a:solidFill>
                    <a:schemeClr val="bg1"/>
                  </a:solidFill>
                  <a:cs typeface="Arial" pitchFamily="34" charset="0"/>
                </a:rPr>
                <a:t>Tùy</a:t>
              </a:r>
              <a:r>
                <a:rPr lang="en-US" altLang="ko-KR" sz="18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00" b="1" dirty="0" err="1" smtClean="0">
                  <a:solidFill>
                    <a:schemeClr val="bg1"/>
                  </a:solidFill>
                  <a:cs typeface="Arial" pitchFamily="34" charset="0"/>
                </a:rPr>
                <a:t>năng</a:t>
              </a:r>
              <a:r>
                <a:rPr lang="en-US" altLang="ko-KR" sz="1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00" b="1" dirty="0" err="1" smtClean="0">
                  <a:solidFill>
                    <a:schemeClr val="bg1"/>
                  </a:solidFill>
                  <a:cs typeface="Arial" pitchFamily="34" charset="0"/>
                </a:rPr>
                <a:t>lực</a:t>
              </a:r>
              <a:r>
                <a:rPr lang="en-US" altLang="ko-KR" sz="1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00" b="1" dirty="0" err="1" smtClean="0">
                  <a:solidFill>
                    <a:schemeClr val="bg1"/>
                  </a:solidFill>
                  <a:cs typeface="Arial" pitchFamily="34" charset="0"/>
                </a:rPr>
                <a:t>học</a:t>
              </a:r>
              <a:r>
                <a:rPr lang="en-US" altLang="ko-KR" sz="1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00" b="1" dirty="0" err="1" smtClean="0">
                  <a:solidFill>
                    <a:schemeClr val="bg1"/>
                  </a:solidFill>
                  <a:cs typeface="Arial" pitchFamily="34" charset="0"/>
                </a:rPr>
                <a:t>sinh</a:t>
              </a:r>
              <a:r>
                <a:rPr lang="en-US" altLang="ko-KR" sz="1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00" b="1" dirty="0" err="1" smtClean="0">
                  <a:solidFill>
                    <a:schemeClr val="bg1"/>
                  </a:solidFill>
                  <a:cs typeface="Arial" pitchFamily="34" charset="0"/>
                </a:rPr>
                <a:t>sẽ</a:t>
              </a:r>
              <a:r>
                <a:rPr lang="en-US" altLang="ko-KR" sz="1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00" b="1" dirty="0" err="1" smtClean="0">
                  <a:solidFill>
                    <a:schemeClr val="bg1"/>
                  </a:solidFill>
                  <a:cs typeface="Arial" pitchFamily="34" charset="0"/>
                </a:rPr>
                <a:t>có</a:t>
              </a:r>
              <a:r>
                <a:rPr lang="en-US" altLang="ko-KR" sz="1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00" b="1" dirty="0" err="1" smtClean="0">
                  <a:solidFill>
                    <a:schemeClr val="bg1"/>
                  </a:solidFill>
                  <a:cs typeface="Arial" pitchFamily="34" charset="0"/>
                </a:rPr>
                <a:t>những</a:t>
              </a:r>
              <a:r>
                <a:rPr lang="en-US" altLang="ko-KR" sz="1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00" b="1" dirty="0" err="1" smtClean="0">
                  <a:solidFill>
                    <a:schemeClr val="bg1"/>
                  </a:solidFill>
                  <a:cs typeface="Arial" pitchFamily="34" charset="0"/>
                </a:rPr>
                <a:t>sản</a:t>
              </a:r>
              <a:r>
                <a:rPr lang="en-US" altLang="ko-KR" sz="1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00" b="1" dirty="0" err="1" smtClean="0">
                  <a:solidFill>
                    <a:schemeClr val="bg1"/>
                  </a:solidFill>
                  <a:cs typeface="Arial" pitchFamily="34" charset="0"/>
                </a:rPr>
                <a:t>phẩm</a:t>
              </a:r>
              <a:r>
                <a:rPr lang="en-US" altLang="ko-KR" sz="1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00" b="1" dirty="0" err="1" smtClean="0">
                  <a:solidFill>
                    <a:schemeClr val="bg1"/>
                  </a:solidFill>
                  <a:cs typeface="Arial" pitchFamily="34" charset="0"/>
                </a:rPr>
                <a:t>phù</a:t>
              </a:r>
              <a:r>
                <a:rPr lang="en-US" altLang="ko-KR" sz="1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00" b="1" dirty="0" err="1" smtClean="0">
                  <a:solidFill>
                    <a:schemeClr val="bg1"/>
                  </a:solidFill>
                  <a:cs typeface="Arial" pitchFamily="34" charset="0"/>
                </a:rPr>
                <a:t>hợp</a:t>
              </a:r>
              <a:endParaRPr lang="ko-KR" altLang="en-US" sz="1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3640" y="3362835"/>
              <a:ext cx="2059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bg1"/>
                  </a:solidFill>
                  <a:cs typeface="Arial" pitchFamily="34" charset="0"/>
                </a:rPr>
                <a:t>Minh </a:t>
              </a:r>
              <a:r>
                <a:rPr lang="en-US" altLang="ko-KR" sz="2000" b="1" dirty="0" err="1" smtClean="0">
                  <a:solidFill>
                    <a:schemeClr val="bg1"/>
                  </a:solidFill>
                  <a:cs typeface="Arial" pitchFamily="34" charset="0"/>
                </a:rPr>
                <a:t>chứng</a:t>
              </a:r>
              <a:endParaRPr lang="ko-KR" altLang="en-US" sz="2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5" name="Text Placeholder 10"/>
          <p:cNvSpPr txBox="1">
            <a:spLocks/>
          </p:cNvSpPr>
          <p:nvPr/>
        </p:nvSpPr>
        <p:spPr>
          <a:xfrm>
            <a:off x="8281359" y="448609"/>
            <a:ext cx="3484538" cy="1060843"/>
          </a:xfrm>
          <a:prstGeom prst="rect">
            <a:avLst/>
          </a:prstGeom>
          <a:noFill/>
        </p:spPr>
        <p:txBody>
          <a:bodyPr lIns="91434" tIns="45718" rIns="91434" bIns="45718"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None/>
            </a:pPr>
            <a:r>
              <a:rPr lang="en-US" altLang="ko-KR" sz="36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SẢN PHẨM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en-US" altLang="ko-KR" sz="36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HỌC SINH</a:t>
            </a:r>
            <a:endParaRPr lang="en-US" altLang="ko-KR" sz="36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1181791"/>
            <a:ext cx="3324083" cy="2493062"/>
          </a:xfrm>
        </p:spPr>
      </p:pic>
      <p:pic>
        <p:nvPicPr>
          <p:cNvPr id="5" name="Picture Placeholder 4"/>
          <p:cNvPicPr>
            <a:picLocks noGrp="1" noChangeAspect="1"/>
          </p:cNvPicPr>
          <p:nvPr>
            <p:ph type="pic" idx="16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73" y="1886185"/>
            <a:ext cx="3213027" cy="2409770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idx="17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9758" y="2654512"/>
            <a:ext cx="3151285" cy="236346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537" r="4655"/>
          <a:stretch/>
        </p:blipFill>
        <p:spPr>
          <a:xfrm>
            <a:off x="9851366" y="4019909"/>
            <a:ext cx="2242066" cy="2622099"/>
          </a:xfrm>
          <a:prstGeom prst="rect">
            <a:avLst/>
          </a:prstGeom>
        </p:spPr>
      </p:pic>
      <p:sp>
        <p:nvSpPr>
          <p:cNvPr id="10" name="Action Button: Beginning 9">
            <a:hlinkClick r:id="rId6" action="ppaction://hlinksldjump" highlightClick="1"/>
          </p:cNvPr>
          <p:cNvSpPr/>
          <p:nvPr/>
        </p:nvSpPr>
        <p:spPr>
          <a:xfrm>
            <a:off x="9264771" y="6280030"/>
            <a:ext cx="517585" cy="353683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00905435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 YELLOW 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ver and End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ontents Slide Master">
  <a:themeElements>
    <a:clrScheme name="ALLPPT-COLOR-A0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DF2619"/>
      </a:accent1>
      <a:accent2>
        <a:srgbClr val="8388E3"/>
      </a:accent2>
      <a:accent3>
        <a:srgbClr val="EC771B"/>
      </a:accent3>
      <a:accent4>
        <a:srgbClr val="B2F608"/>
      </a:accent4>
      <a:accent5>
        <a:srgbClr val="F6E213"/>
      </a:accent5>
      <a:accent6>
        <a:srgbClr val="CBCBCB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ontents Slide Master">
  <a:themeElements>
    <a:clrScheme name="ALLPPT-COLOR-A0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DF2619"/>
      </a:accent1>
      <a:accent2>
        <a:srgbClr val="8388E3"/>
      </a:accent2>
      <a:accent3>
        <a:srgbClr val="EC771B"/>
      </a:accent3>
      <a:accent4>
        <a:srgbClr val="B2F608"/>
      </a:accent4>
      <a:accent5>
        <a:srgbClr val="F6E213"/>
      </a:accent5>
      <a:accent6>
        <a:srgbClr val="CBCBCB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Contents Slide Master">
  <a:themeElements>
    <a:clrScheme name="ALLPPT-COLOR-A0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DF2619"/>
      </a:accent1>
      <a:accent2>
        <a:srgbClr val="8388E3"/>
      </a:accent2>
      <a:accent3>
        <a:srgbClr val="EC771B"/>
      </a:accent3>
      <a:accent4>
        <a:srgbClr val="B2F608"/>
      </a:accent4>
      <a:accent5>
        <a:srgbClr val="F6E213"/>
      </a:accent5>
      <a:accent6>
        <a:srgbClr val="CBCBCB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5353</TotalTime>
  <Words>4007</Words>
  <Application>Microsoft Office PowerPoint</Application>
  <PresentationFormat>Custom</PresentationFormat>
  <Paragraphs>312</Paragraphs>
  <Slides>18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Cover and End Slide Master</vt:lpstr>
      <vt:lpstr>Contents Slide Master</vt:lpstr>
      <vt:lpstr>Section Break Slide Master</vt:lpstr>
      <vt:lpstr>1_Cover and End Slide Master</vt:lpstr>
      <vt:lpstr>1_Contents Slide Master</vt:lpstr>
      <vt:lpstr>2_Contents Slide Master</vt:lpstr>
      <vt:lpstr>3_Contents Slide Master</vt:lpstr>
      <vt:lpstr>CHUẨN NGHỀ NGHIỆP GIÁO VIÊN CƠ SỞ GIÁO DỤC PHỔ THÔNG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MINH CHỨNG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TIENG</cp:lastModifiedBy>
  <cp:revision>204</cp:revision>
  <dcterms:created xsi:type="dcterms:W3CDTF">2018-04-24T17:14:44Z</dcterms:created>
  <dcterms:modified xsi:type="dcterms:W3CDTF">2018-12-12T00:00:53Z</dcterms:modified>
</cp:coreProperties>
</file>